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29" r:id="rId4"/>
  </p:sldMasterIdLst>
  <p:notesMasterIdLst>
    <p:notesMasterId r:id="rId25"/>
  </p:notesMasterIdLst>
  <p:sldIdLst>
    <p:sldId id="272" r:id="rId5"/>
    <p:sldId id="257" r:id="rId6"/>
    <p:sldId id="273" r:id="rId7"/>
    <p:sldId id="274" r:id="rId8"/>
    <p:sldId id="275" r:id="rId9"/>
    <p:sldId id="270" r:id="rId10"/>
    <p:sldId id="287" r:id="rId11"/>
    <p:sldId id="292" r:id="rId12"/>
    <p:sldId id="293" r:id="rId13"/>
    <p:sldId id="294" r:id="rId14"/>
    <p:sldId id="295" r:id="rId15"/>
    <p:sldId id="296" r:id="rId16"/>
    <p:sldId id="298" r:id="rId17"/>
    <p:sldId id="297" r:id="rId18"/>
    <p:sldId id="299" r:id="rId19"/>
    <p:sldId id="288" r:id="rId20"/>
    <p:sldId id="291" r:id="rId21"/>
    <p:sldId id="289" r:id="rId22"/>
    <p:sldId id="290" r:id="rId23"/>
    <p:sldId id="278" r:id="rId24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26"/>
    </p:embeddedFont>
    <p:embeddedFont>
      <p:font typeface="Consolas" panose="020B0609020204030204" pitchFamily="49" charset="0"/>
      <p:regular r:id="rId27"/>
      <p:bold r:id="rId28"/>
      <p:italic r:id="rId29"/>
      <p:boldItalic r:id="rId30"/>
    </p:embeddedFont>
    <p:embeddedFont>
      <p:font typeface="Montserrat" panose="00000500000000000000" pitchFamily="2" charset="0"/>
      <p:regular r:id="rId31"/>
      <p:bold r:id="rId32"/>
      <p:italic r:id="rId33"/>
      <p:boldItalic r:id="rId34"/>
    </p:embeddedFont>
    <p:embeddedFont>
      <p:font typeface="Montserrat SemiBold" panose="00000700000000000000" pitchFamily="2" charset="0"/>
      <p:regular r:id="rId35"/>
      <p:bold r:id="rId36"/>
      <p:italic r:id="rId37"/>
      <p:boldItalic r:id="rId38"/>
    </p:embeddedFont>
    <p:embeddedFont>
      <p:font typeface="Open Sans" panose="020B0606030504020204" pitchFamily="34" charset="0"/>
      <p:regular r:id="rId39"/>
      <p:bold r:id="rId40"/>
      <p:italic r:id="rId41"/>
      <p:boldItalic r:id="rId42"/>
    </p:embeddedFont>
    <p:embeddedFont>
      <p:font typeface="Open Sans SemiBold" panose="020B0706030804020204" pitchFamily="34" charset="0"/>
      <p:regular r:id="rId43"/>
      <p:bold r:id="rId44"/>
      <p:italic r:id="rId45"/>
      <p:boldItalic r:id="rId46"/>
    </p:embeddedFont>
    <p:embeddedFont>
      <p:font typeface="Poppins" panose="00000500000000000000" pitchFamily="2" charset="0"/>
      <p:regular r:id="rId47"/>
      <p:bold r:id="rId48"/>
      <p:italic r:id="rId49"/>
      <p:boldItalic r:id="rId5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624">
          <p15:clr>
            <a:srgbClr val="747775"/>
          </p15:clr>
        </p15:guide>
        <p15:guide id="2" orient="horz" pos="1090">
          <p15:clr>
            <a:srgbClr val="747775"/>
          </p15:clr>
        </p15:guide>
        <p15:guide id="3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aura V" initials="" lastIdx="1" clrIdx="0"/>
  <p:cmAuthor id="1" name="Rebeca Carradore" initials="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3A1FF"/>
    <a:srgbClr val="B4B4B4"/>
    <a:srgbClr val="6AA0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86441" autoAdjust="0"/>
  </p:normalViewPr>
  <p:slideViewPr>
    <p:cSldViewPr snapToGrid="0">
      <p:cViewPr varScale="1">
        <p:scale>
          <a:sx n="126" d="100"/>
          <a:sy n="126" d="100"/>
        </p:scale>
        <p:origin x="498" y="120"/>
      </p:cViewPr>
      <p:guideLst>
        <p:guide orient="horz" pos="624"/>
        <p:guide orient="horz" pos="109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21" Type="http://schemas.openxmlformats.org/officeDocument/2006/relationships/slide" Target="slides/slide17.xml"/><Relationship Id="rId34" Type="http://schemas.openxmlformats.org/officeDocument/2006/relationships/font" Target="fonts/font9.fntdata"/><Relationship Id="rId42" Type="http://schemas.openxmlformats.org/officeDocument/2006/relationships/font" Target="fonts/font17.fntdata"/><Relationship Id="rId47" Type="http://schemas.openxmlformats.org/officeDocument/2006/relationships/font" Target="fonts/font22.fntdata"/><Relationship Id="rId50" Type="http://schemas.openxmlformats.org/officeDocument/2006/relationships/font" Target="fonts/font25.fntdata"/><Relationship Id="rId55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font" Target="fonts/font4.fntdata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45" Type="http://schemas.openxmlformats.org/officeDocument/2006/relationships/font" Target="fonts/font20.fntdata"/><Relationship Id="rId53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6.fntdata"/><Relationship Id="rId44" Type="http://schemas.openxmlformats.org/officeDocument/2006/relationships/font" Target="fonts/font19.fntdata"/><Relationship Id="rId52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font" Target="fonts/font18.fntdata"/><Relationship Id="rId48" Type="http://schemas.openxmlformats.org/officeDocument/2006/relationships/font" Target="fonts/font23.fntdata"/><Relationship Id="rId8" Type="http://schemas.openxmlformats.org/officeDocument/2006/relationships/slide" Target="slides/slide4.xml"/><Relationship Id="rId51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46" Type="http://schemas.openxmlformats.org/officeDocument/2006/relationships/font" Target="fonts/font21.fntdata"/><Relationship Id="rId20" Type="http://schemas.openxmlformats.org/officeDocument/2006/relationships/slide" Target="slides/slide16.xml"/><Relationship Id="rId41" Type="http://schemas.openxmlformats.org/officeDocument/2006/relationships/font" Target="fonts/font16.fntdata"/><Relationship Id="rId54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49" Type="http://schemas.openxmlformats.org/officeDocument/2006/relationships/font" Target="fonts/font2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23" name="Google Shape;52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>
          <a:extLst>
            <a:ext uri="{FF2B5EF4-FFF2-40B4-BE49-F238E27FC236}">
              <a16:creationId xmlns:a16="http://schemas.microsoft.com/office/drawing/2014/main" id="{308AB3B6-D056-875A-4E55-4087B658DD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30d79d1444d_0_68:notes">
            <a:extLst>
              <a:ext uri="{FF2B5EF4-FFF2-40B4-BE49-F238E27FC236}">
                <a16:creationId xmlns:a16="http://schemas.microsoft.com/office/drawing/2014/main" id="{5E0C52CA-5F31-9355-0F41-68FAF0BF22E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7" name="Google Shape;557;g30d79d1444d_0_68:notes">
            <a:extLst>
              <a:ext uri="{FF2B5EF4-FFF2-40B4-BE49-F238E27FC236}">
                <a16:creationId xmlns:a16="http://schemas.microsoft.com/office/drawing/2014/main" id="{1D7A9976-D664-21B8-D473-ACB48BE4A2F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g30d79d1444d_0_68:notes">
            <a:extLst>
              <a:ext uri="{FF2B5EF4-FFF2-40B4-BE49-F238E27FC236}">
                <a16:creationId xmlns:a16="http://schemas.microsoft.com/office/drawing/2014/main" id="{70A6408D-F1F9-568F-CAEF-964E79A1E1A6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493443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>
          <a:extLst>
            <a:ext uri="{FF2B5EF4-FFF2-40B4-BE49-F238E27FC236}">
              <a16:creationId xmlns:a16="http://schemas.microsoft.com/office/drawing/2014/main" id="{D12858A6-BE54-3FAF-2F22-678DE86117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30d79d1444d_0_68:notes">
            <a:extLst>
              <a:ext uri="{FF2B5EF4-FFF2-40B4-BE49-F238E27FC236}">
                <a16:creationId xmlns:a16="http://schemas.microsoft.com/office/drawing/2014/main" id="{FFE630C3-9147-71D7-FBA0-5962D3DB386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7" name="Google Shape;557;g30d79d1444d_0_68:notes">
            <a:extLst>
              <a:ext uri="{FF2B5EF4-FFF2-40B4-BE49-F238E27FC236}">
                <a16:creationId xmlns:a16="http://schemas.microsoft.com/office/drawing/2014/main" id="{6A174DD1-AC86-16E9-5DA5-AEA5718E22E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g30d79d1444d_0_68:notes">
            <a:extLst>
              <a:ext uri="{FF2B5EF4-FFF2-40B4-BE49-F238E27FC236}">
                <a16:creationId xmlns:a16="http://schemas.microsoft.com/office/drawing/2014/main" id="{9D252B3F-294E-1864-CDFE-CEE1C0F1648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943050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>
          <a:extLst>
            <a:ext uri="{FF2B5EF4-FFF2-40B4-BE49-F238E27FC236}">
              <a16:creationId xmlns:a16="http://schemas.microsoft.com/office/drawing/2014/main" id="{6590ECF9-BC9C-F6F7-33CB-F567812FB8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30d79d1444d_0_68:notes">
            <a:extLst>
              <a:ext uri="{FF2B5EF4-FFF2-40B4-BE49-F238E27FC236}">
                <a16:creationId xmlns:a16="http://schemas.microsoft.com/office/drawing/2014/main" id="{165B6926-9DB8-D049-5567-8EEFF6A3870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7" name="Google Shape;557;g30d79d1444d_0_68:notes">
            <a:extLst>
              <a:ext uri="{FF2B5EF4-FFF2-40B4-BE49-F238E27FC236}">
                <a16:creationId xmlns:a16="http://schemas.microsoft.com/office/drawing/2014/main" id="{FB9D6674-B411-486B-B6F8-B1A7C2EFA1A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g30d79d1444d_0_68:notes">
            <a:extLst>
              <a:ext uri="{FF2B5EF4-FFF2-40B4-BE49-F238E27FC236}">
                <a16:creationId xmlns:a16="http://schemas.microsoft.com/office/drawing/2014/main" id="{30633DCA-4F04-9FF2-1CEE-305BFC7A9C67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30074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>
          <a:extLst>
            <a:ext uri="{FF2B5EF4-FFF2-40B4-BE49-F238E27FC236}">
              <a16:creationId xmlns:a16="http://schemas.microsoft.com/office/drawing/2014/main" id="{B599B8F8-6F50-EB37-000D-6BF9B7D065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30d79d1444d_0_68:notes">
            <a:extLst>
              <a:ext uri="{FF2B5EF4-FFF2-40B4-BE49-F238E27FC236}">
                <a16:creationId xmlns:a16="http://schemas.microsoft.com/office/drawing/2014/main" id="{BBA925C9-A3E6-5E55-AFA4-0529165A01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7" name="Google Shape;557;g30d79d1444d_0_68:notes">
            <a:extLst>
              <a:ext uri="{FF2B5EF4-FFF2-40B4-BE49-F238E27FC236}">
                <a16:creationId xmlns:a16="http://schemas.microsoft.com/office/drawing/2014/main" id="{C65C7BF3-1D13-4151-C2BB-76612CE3511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g30d79d1444d_0_68:notes">
            <a:extLst>
              <a:ext uri="{FF2B5EF4-FFF2-40B4-BE49-F238E27FC236}">
                <a16:creationId xmlns:a16="http://schemas.microsoft.com/office/drawing/2014/main" id="{6F7B82C1-23BB-CD1B-8DAF-CBBE48F52106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762160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>
          <a:extLst>
            <a:ext uri="{FF2B5EF4-FFF2-40B4-BE49-F238E27FC236}">
              <a16:creationId xmlns:a16="http://schemas.microsoft.com/office/drawing/2014/main" id="{73FC8ED1-4A1D-CD7A-4679-4BA32DD6A9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30d79d1444d_0_68:notes">
            <a:extLst>
              <a:ext uri="{FF2B5EF4-FFF2-40B4-BE49-F238E27FC236}">
                <a16:creationId xmlns:a16="http://schemas.microsoft.com/office/drawing/2014/main" id="{82735132-F9FE-C3CD-608C-84B11779522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7" name="Google Shape;557;g30d79d1444d_0_68:notes">
            <a:extLst>
              <a:ext uri="{FF2B5EF4-FFF2-40B4-BE49-F238E27FC236}">
                <a16:creationId xmlns:a16="http://schemas.microsoft.com/office/drawing/2014/main" id="{B6E8DB1D-9818-AE55-A535-924107E31DF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g30d79d1444d_0_68:notes">
            <a:extLst>
              <a:ext uri="{FF2B5EF4-FFF2-40B4-BE49-F238E27FC236}">
                <a16:creationId xmlns:a16="http://schemas.microsoft.com/office/drawing/2014/main" id="{67C310CD-6DC6-C95A-787D-F48B9BE4E9D9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1794766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>
          <a:extLst>
            <a:ext uri="{FF2B5EF4-FFF2-40B4-BE49-F238E27FC236}">
              <a16:creationId xmlns:a16="http://schemas.microsoft.com/office/drawing/2014/main" id="{FB9034AF-B667-3BE4-7AA1-64C9D30ED6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30d79d1444d_0_68:notes">
            <a:extLst>
              <a:ext uri="{FF2B5EF4-FFF2-40B4-BE49-F238E27FC236}">
                <a16:creationId xmlns:a16="http://schemas.microsoft.com/office/drawing/2014/main" id="{2A273BD4-31F1-2E61-1577-6BCEE0D2E0F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7" name="Google Shape;557;g30d79d1444d_0_68:notes">
            <a:extLst>
              <a:ext uri="{FF2B5EF4-FFF2-40B4-BE49-F238E27FC236}">
                <a16:creationId xmlns:a16="http://schemas.microsoft.com/office/drawing/2014/main" id="{FA1E8E61-E55E-2A19-3924-2BE2BFCD413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g30d79d1444d_0_68:notes">
            <a:extLst>
              <a:ext uri="{FF2B5EF4-FFF2-40B4-BE49-F238E27FC236}">
                <a16:creationId xmlns:a16="http://schemas.microsoft.com/office/drawing/2014/main" id="{F9430EA0-8275-6F4A-A123-05F155A6D5D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15269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>
          <a:extLst>
            <a:ext uri="{FF2B5EF4-FFF2-40B4-BE49-F238E27FC236}">
              <a16:creationId xmlns:a16="http://schemas.microsoft.com/office/drawing/2014/main" id="{7E25A1AA-B732-6D2D-52D6-34725F909F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30d79d1444d_0_68:notes">
            <a:extLst>
              <a:ext uri="{FF2B5EF4-FFF2-40B4-BE49-F238E27FC236}">
                <a16:creationId xmlns:a16="http://schemas.microsoft.com/office/drawing/2014/main" id="{1CBDADAA-4B0F-3DDF-E304-DF893C10C75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7" name="Google Shape;557;g30d79d1444d_0_68:notes">
            <a:extLst>
              <a:ext uri="{FF2B5EF4-FFF2-40B4-BE49-F238E27FC236}">
                <a16:creationId xmlns:a16="http://schemas.microsoft.com/office/drawing/2014/main" id="{FBF5B9D9-1C3F-426A-4788-3E9AF4BD390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g30d79d1444d_0_68:notes">
            <a:extLst>
              <a:ext uri="{FF2B5EF4-FFF2-40B4-BE49-F238E27FC236}">
                <a16:creationId xmlns:a16="http://schemas.microsoft.com/office/drawing/2014/main" id="{1BC79322-F961-6DB9-E217-E12D6F43C517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2507450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>
          <a:extLst>
            <a:ext uri="{FF2B5EF4-FFF2-40B4-BE49-F238E27FC236}">
              <a16:creationId xmlns:a16="http://schemas.microsoft.com/office/drawing/2014/main" id="{3F3C7DA3-7DA5-A206-8CC1-D92DB9F0DC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30d79d1444d_0_68:notes">
            <a:extLst>
              <a:ext uri="{FF2B5EF4-FFF2-40B4-BE49-F238E27FC236}">
                <a16:creationId xmlns:a16="http://schemas.microsoft.com/office/drawing/2014/main" id="{2F17D924-69D5-AFA3-F69B-C49DCBA57EA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7" name="Google Shape;557;g30d79d1444d_0_68:notes">
            <a:extLst>
              <a:ext uri="{FF2B5EF4-FFF2-40B4-BE49-F238E27FC236}">
                <a16:creationId xmlns:a16="http://schemas.microsoft.com/office/drawing/2014/main" id="{94C28A81-6DC1-7392-2BFA-7135D468359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g30d79d1444d_0_68:notes">
            <a:extLst>
              <a:ext uri="{FF2B5EF4-FFF2-40B4-BE49-F238E27FC236}">
                <a16:creationId xmlns:a16="http://schemas.microsoft.com/office/drawing/2014/main" id="{E7B68E9C-2AAB-26FC-4E6C-612C6EF26C8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1746783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>
          <a:extLst>
            <a:ext uri="{FF2B5EF4-FFF2-40B4-BE49-F238E27FC236}">
              <a16:creationId xmlns:a16="http://schemas.microsoft.com/office/drawing/2014/main" id="{FCAA0E6F-93A2-266F-552C-B77A3FE9D4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30d79d1444d_0_68:notes">
            <a:extLst>
              <a:ext uri="{FF2B5EF4-FFF2-40B4-BE49-F238E27FC236}">
                <a16:creationId xmlns:a16="http://schemas.microsoft.com/office/drawing/2014/main" id="{D61ED2ED-F817-4DC5-47A7-E2604FB8C17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7" name="Google Shape;557;g30d79d1444d_0_68:notes">
            <a:extLst>
              <a:ext uri="{FF2B5EF4-FFF2-40B4-BE49-F238E27FC236}">
                <a16:creationId xmlns:a16="http://schemas.microsoft.com/office/drawing/2014/main" id="{DD94AFD5-5B23-A47F-24D8-AAB42CDF35A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g30d79d1444d_0_68:notes">
            <a:extLst>
              <a:ext uri="{FF2B5EF4-FFF2-40B4-BE49-F238E27FC236}">
                <a16:creationId xmlns:a16="http://schemas.microsoft.com/office/drawing/2014/main" id="{0CED00F8-0FC0-B5BA-3A0E-7A5F35D32407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1752098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>
          <a:extLst>
            <a:ext uri="{FF2B5EF4-FFF2-40B4-BE49-F238E27FC236}">
              <a16:creationId xmlns:a16="http://schemas.microsoft.com/office/drawing/2014/main" id="{636A2164-8825-6DB5-9C72-DAF0AFE664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30d79d1444d_0_68:notes">
            <a:extLst>
              <a:ext uri="{FF2B5EF4-FFF2-40B4-BE49-F238E27FC236}">
                <a16:creationId xmlns:a16="http://schemas.microsoft.com/office/drawing/2014/main" id="{AFCD978A-55A6-6E7D-0652-FBB236A3D14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7" name="Google Shape;557;g30d79d1444d_0_68:notes">
            <a:extLst>
              <a:ext uri="{FF2B5EF4-FFF2-40B4-BE49-F238E27FC236}">
                <a16:creationId xmlns:a16="http://schemas.microsoft.com/office/drawing/2014/main" id="{DB7E4B17-1851-9CA3-5702-51F6A4ACAE3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g30d79d1444d_0_68:notes">
            <a:extLst>
              <a:ext uri="{FF2B5EF4-FFF2-40B4-BE49-F238E27FC236}">
                <a16:creationId xmlns:a16="http://schemas.microsoft.com/office/drawing/2014/main" id="{1909C1BC-A707-9B9D-D484-EFCD2FCED0F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505924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30d79d1444d_2_2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3" name="Google Shape;313;g30d79d1444d_2_26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Te proponemos la opción más adecuada en términos de costos, infraestructura, seguridad y velocidad, para transformar y evolucionar tu negocio y ayudarte a alcanzar tus objetivos.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g30d79d1444d_2_26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2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7">
          <a:extLst>
            <a:ext uri="{FF2B5EF4-FFF2-40B4-BE49-F238E27FC236}">
              <a16:creationId xmlns:a16="http://schemas.microsoft.com/office/drawing/2014/main" id="{C0C95E81-4332-DFA2-4882-75AA7CE185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g30d79d1444d_2_815:notes">
            <a:extLst>
              <a:ext uri="{FF2B5EF4-FFF2-40B4-BE49-F238E27FC236}">
                <a16:creationId xmlns:a16="http://schemas.microsoft.com/office/drawing/2014/main" id="{E08713D3-23A6-8C67-D4EC-E45F5218B2F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9" name="Google Shape;889;g30d79d1444d_2_815:notes">
            <a:extLst>
              <a:ext uri="{FF2B5EF4-FFF2-40B4-BE49-F238E27FC236}">
                <a16:creationId xmlns:a16="http://schemas.microsoft.com/office/drawing/2014/main" id="{2A53A413-B70C-2EE8-FD5B-620B15010A5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30912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>
          <a:extLst>
            <a:ext uri="{FF2B5EF4-FFF2-40B4-BE49-F238E27FC236}">
              <a16:creationId xmlns:a16="http://schemas.microsoft.com/office/drawing/2014/main" id="{317651C6-0273-6018-80CB-6A528FFFCE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30d79d1444d_0_68:notes">
            <a:extLst>
              <a:ext uri="{FF2B5EF4-FFF2-40B4-BE49-F238E27FC236}">
                <a16:creationId xmlns:a16="http://schemas.microsoft.com/office/drawing/2014/main" id="{CC5C506E-66C2-BD63-9742-DDD0C542101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7" name="Google Shape;557;g30d79d1444d_0_68:notes">
            <a:extLst>
              <a:ext uri="{FF2B5EF4-FFF2-40B4-BE49-F238E27FC236}">
                <a16:creationId xmlns:a16="http://schemas.microsoft.com/office/drawing/2014/main" id="{E92CF825-2F8D-47E8-EEE0-A87B512298B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g30d79d1444d_0_68:notes">
            <a:extLst>
              <a:ext uri="{FF2B5EF4-FFF2-40B4-BE49-F238E27FC236}">
                <a16:creationId xmlns:a16="http://schemas.microsoft.com/office/drawing/2014/main" id="{BC7A949A-6C96-DEA9-6F7D-6E3A04C12E3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011626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>
          <a:extLst>
            <a:ext uri="{FF2B5EF4-FFF2-40B4-BE49-F238E27FC236}">
              <a16:creationId xmlns:a16="http://schemas.microsoft.com/office/drawing/2014/main" id="{9137DC40-1F00-12E4-3B6A-06DE5A8371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30d79d1444d_0_68:notes">
            <a:extLst>
              <a:ext uri="{FF2B5EF4-FFF2-40B4-BE49-F238E27FC236}">
                <a16:creationId xmlns:a16="http://schemas.microsoft.com/office/drawing/2014/main" id="{E62BA9FC-B86F-E63F-D9D8-7756A259BCA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7" name="Google Shape;557;g30d79d1444d_0_68:notes">
            <a:extLst>
              <a:ext uri="{FF2B5EF4-FFF2-40B4-BE49-F238E27FC236}">
                <a16:creationId xmlns:a16="http://schemas.microsoft.com/office/drawing/2014/main" id="{7946FDCB-176A-EABA-BA5F-DA01D521A70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g30d79d1444d_0_68:notes">
            <a:extLst>
              <a:ext uri="{FF2B5EF4-FFF2-40B4-BE49-F238E27FC236}">
                <a16:creationId xmlns:a16="http://schemas.microsoft.com/office/drawing/2014/main" id="{CBAA5250-EEE8-AC0B-D7D3-F2445690B84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682681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>
          <a:extLst>
            <a:ext uri="{FF2B5EF4-FFF2-40B4-BE49-F238E27FC236}">
              <a16:creationId xmlns:a16="http://schemas.microsoft.com/office/drawing/2014/main" id="{CB8CF412-55F8-2FCE-15F0-750A528555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30d79d1444d_0_68:notes">
            <a:extLst>
              <a:ext uri="{FF2B5EF4-FFF2-40B4-BE49-F238E27FC236}">
                <a16:creationId xmlns:a16="http://schemas.microsoft.com/office/drawing/2014/main" id="{00C6EDA6-8DC6-1478-9CB4-CA69155C2F9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7" name="Google Shape;557;g30d79d1444d_0_68:notes">
            <a:extLst>
              <a:ext uri="{FF2B5EF4-FFF2-40B4-BE49-F238E27FC236}">
                <a16:creationId xmlns:a16="http://schemas.microsoft.com/office/drawing/2014/main" id="{D2F736C3-834F-0A6F-F7EA-A7AF1CE50BC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g30d79d1444d_0_68:notes">
            <a:extLst>
              <a:ext uri="{FF2B5EF4-FFF2-40B4-BE49-F238E27FC236}">
                <a16:creationId xmlns:a16="http://schemas.microsoft.com/office/drawing/2014/main" id="{AAEA4D67-31ED-20A9-DB17-1B3C4D15DDB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244839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g30d79d1444d_2_8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9" name="Google Shape;889;g30d79d1444d_2_8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>
          <a:extLst>
            <a:ext uri="{FF2B5EF4-FFF2-40B4-BE49-F238E27FC236}">
              <a16:creationId xmlns:a16="http://schemas.microsoft.com/office/drawing/2014/main" id="{21155E40-6380-2B7E-5B46-B421B1C762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30d79d1444d_0_68:notes">
            <a:extLst>
              <a:ext uri="{FF2B5EF4-FFF2-40B4-BE49-F238E27FC236}">
                <a16:creationId xmlns:a16="http://schemas.microsoft.com/office/drawing/2014/main" id="{4E807F7A-3EB5-A946-E800-AB67CDD6CA5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7" name="Google Shape;557;g30d79d1444d_0_68:notes">
            <a:extLst>
              <a:ext uri="{FF2B5EF4-FFF2-40B4-BE49-F238E27FC236}">
                <a16:creationId xmlns:a16="http://schemas.microsoft.com/office/drawing/2014/main" id="{E186107A-7DE7-0A4B-2BC1-2D3F8B2720B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g30d79d1444d_0_68:notes">
            <a:extLst>
              <a:ext uri="{FF2B5EF4-FFF2-40B4-BE49-F238E27FC236}">
                <a16:creationId xmlns:a16="http://schemas.microsoft.com/office/drawing/2014/main" id="{C8C5EC4E-FA98-F9BD-7F60-4EB422D08E7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984349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>
          <a:extLst>
            <a:ext uri="{FF2B5EF4-FFF2-40B4-BE49-F238E27FC236}">
              <a16:creationId xmlns:a16="http://schemas.microsoft.com/office/drawing/2014/main" id="{324CB033-C41E-9CE2-8098-B24822C294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30d79d1444d_0_68:notes">
            <a:extLst>
              <a:ext uri="{FF2B5EF4-FFF2-40B4-BE49-F238E27FC236}">
                <a16:creationId xmlns:a16="http://schemas.microsoft.com/office/drawing/2014/main" id="{BF8F16F4-048C-B0A4-DA04-399D41958DF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7" name="Google Shape;557;g30d79d1444d_0_68:notes">
            <a:extLst>
              <a:ext uri="{FF2B5EF4-FFF2-40B4-BE49-F238E27FC236}">
                <a16:creationId xmlns:a16="http://schemas.microsoft.com/office/drawing/2014/main" id="{3665C812-2E91-2BD9-0F46-294998DADEC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g30d79d1444d_0_68:notes">
            <a:extLst>
              <a:ext uri="{FF2B5EF4-FFF2-40B4-BE49-F238E27FC236}">
                <a16:creationId xmlns:a16="http://schemas.microsoft.com/office/drawing/2014/main" id="{BEBBE4D9-4048-864C-8A03-70FD928FCB6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360561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>
          <a:extLst>
            <a:ext uri="{FF2B5EF4-FFF2-40B4-BE49-F238E27FC236}">
              <a16:creationId xmlns:a16="http://schemas.microsoft.com/office/drawing/2014/main" id="{7ED1C65A-64FC-A92E-C545-9E247CC149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30d79d1444d_0_68:notes">
            <a:extLst>
              <a:ext uri="{FF2B5EF4-FFF2-40B4-BE49-F238E27FC236}">
                <a16:creationId xmlns:a16="http://schemas.microsoft.com/office/drawing/2014/main" id="{59E55D84-137E-EB3C-6DCE-E3BCD73F4A7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7" name="Google Shape;557;g30d79d1444d_0_68:notes">
            <a:extLst>
              <a:ext uri="{FF2B5EF4-FFF2-40B4-BE49-F238E27FC236}">
                <a16:creationId xmlns:a16="http://schemas.microsoft.com/office/drawing/2014/main" id="{D1D98A1E-EDE0-9EBD-AA2C-CEA78295100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g30d79d1444d_0_68:notes">
            <a:extLst>
              <a:ext uri="{FF2B5EF4-FFF2-40B4-BE49-F238E27FC236}">
                <a16:creationId xmlns:a16="http://schemas.microsoft.com/office/drawing/2014/main" id="{4E4F8E44-6D20-5CFF-78A6-20B074EDB01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152508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5_Custom Layout">
  <p:cSld name="45_Custom Layout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 txBox="1">
            <a:spLocks noGrp="1"/>
          </p:cNvSpPr>
          <p:nvPr>
            <p:ph type="title"/>
          </p:nvPr>
        </p:nvSpPr>
        <p:spPr>
          <a:xfrm>
            <a:off x="1521618" y="710026"/>
            <a:ext cx="6864523" cy="937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4"/>
          <p:cNvSpPr>
            <a:spLocks noGrp="1"/>
          </p:cNvSpPr>
          <p:nvPr>
            <p:ph type="pic" idx="2"/>
          </p:nvPr>
        </p:nvSpPr>
        <p:spPr>
          <a:xfrm>
            <a:off x="1521617" y="1819715"/>
            <a:ext cx="1647415" cy="1565039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  <p:sp>
        <p:nvSpPr>
          <p:cNvPr id="60" name="Google Shape;60;p14"/>
          <p:cNvSpPr>
            <a:spLocks noGrp="1"/>
          </p:cNvSpPr>
          <p:nvPr>
            <p:ph type="pic" idx="3"/>
          </p:nvPr>
        </p:nvSpPr>
        <p:spPr>
          <a:xfrm>
            <a:off x="3258480" y="1819715"/>
            <a:ext cx="1647415" cy="1565039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  <p:sp>
        <p:nvSpPr>
          <p:cNvPr id="61" name="Google Shape;61;p14"/>
          <p:cNvSpPr>
            <a:spLocks noGrp="1"/>
          </p:cNvSpPr>
          <p:nvPr>
            <p:ph type="pic" idx="4"/>
          </p:nvPr>
        </p:nvSpPr>
        <p:spPr>
          <a:xfrm>
            <a:off x="4994152" y="1819715"/>
            <a:ext cx="1647415" cy="1565039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  <p:sp>
        <p:nvSpPr>
          <p:cNvPr id="62" name="Google Shape;62;p14"/>
          <p:cNvSpPr>
            <a:spLocks noGrp="1"/>
          </p:cNvSpPr>
          <p:nvPr>
            <p:ph type="pic" idx="5"/>
          </p:nvPr>
        </p:nvSpPr>
        <p:spPr>
          <a:xfrm>
            <a:off x="6732204" y="1819715"/>
            <a:ext cx="1647415" cy="1565039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4_Custom Layout">
  <p:cSld name="34_Custom Layout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5"/>
          <p:cNvSpPr txBox="1">
            <a:spLocks noGrp="1"/>
          </p:cNvSpPr>
          <p:nvPr>
            <p:ph type="title"/>
          </p:nvPr>
        </p:nvSpPr>
        <p:spPr>
          <a:xfrm>
            <a:off x="3800475" y="710026"/>
            <a:ext cx="4585666" cy="937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5"/>
          <p:cNvSpPr>
            <a:spLocks noGrp="1"/>
          </p:cNvSpPr>
          <p:nvPr>
            <p:ph type="pic" idx="2"/>
          </p:nvPr>
        </p:nvSpPr>
        <p:spPr>
          <a:xfrm>
            <a:off x="764381" y="0"/>
            <a:ext cx="2286001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5_Custom Layout">
  <p:cSld name="15_Custom Layout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6"/>
          <p:cNvSpPr txBox="1">
            <a:spLocks noGrp="1"/>
          </p:cNvSpPr>
          <p:nvPr>
            <p:ph type="title"/>
          </p:nvPr>
        </p:nvSpPr>
        <p:spPr>
          <a:xfrm>
            <a:off x="1521619" y="710026"/>
            <a:ext cx="3812382" cy="937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26"/>
          <p:cNvSpPr>
            <a:spLocks noGrp="1"/>
          </p:cNvSpPr>
          <p:nvPr>
            <p:ph type="pic" idx="2"/>
          </p:nvPr>
        </p:nvSpPr>
        <p:spPr>
          <a:xfrm>
            <a:off x="6096000" y="0"/>
            <a:ext cx="3048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  <p:sp>
        <p:nvSpPr>
          <p:cNvPr id="101" name="Google Shape;101;p26"/>
          <p:cNvSpPr>
            <a:spLocks noGrp="1"/>
          </p:cNvSpPr>
          <p:nvPr>
            <p:ph type="pic" idx="3"/>
          </p:nvPr>
        </p:nvSpPr>
        <p:spPr>
          <a:xfrm>
            <a:off x="6096000" y="2412818"/>
            <a:ext cx="1171440" cy="1171440"/>
          </a:xfrm>
          <a:prstGeom prst="ellipse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Custom Layout">
  <p:cSld name="4_Custom Layout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7"/>
          <p:cNvSpPr txBox="1">
            <a:spLocks noGrp="1"/>
          </p:cNvSpPr>
          <p:nvPr>
            <p:ph type="title"/>
          </p:nvPr>
        </p:nvSpPr>
        <p:spPr>
          <a:xfrm>
            <a:off x="5332065" y="710026"/>
            <a:ext cx="3049935" cy="937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7"/>
          <p:cNvSpPr>
            <a:spLocks noGrp="1"/>
          </p:cNvSpPr>
          <p:nvPr>
            <p:ph type="pic" idx="2"/>
          </p:nvPr>
        </p:nvSpPr>
        <p:spPr>
          <a:xfrm>
            <a:off x="762000" y="0"/>
            <a:ext cx="3810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Custom Layout">
  <p:cSld name="5_Custom Layou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8"/>
          <p:cNvSpPr txBox="1">
            <a:spLocks noGrp="1"/>
          </p:cNvSpPr>
          <p:nvPr>
            <p:ph type="title"/>
          </p:nvPr>
        </p:nvSpPr>
        <p:spPr>
          <a:xfrm>
            <a:off x="1521618" y="710026"/>
            <a:ext cx="6864523" cy="937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8"/>
          <p:cNvSpPr>
            <a:spLocks noGrp="1"/>
          </p:cNvSpPr>
          <p:nvPr>
            <p:ph type="pic" idx="2"/>
          </p:nvPr>
        </p:nvSpPr>
        <p:spPr>
          <a:xfrm>
            <a:off x="5334000" y="0"/>
            <a:ext cx="3810000" cy="1714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Custom Layout">
  <p:cSld name="6_Custom Layout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9"/>
          <p:cNvSpPr>
            <a:spLocks noGrp="1"/>
          </p:cNvSpPr>
          <p:nvPr>
            <p:ph type="pic" idx="2"/>
          </p:nvPr>
        </p:nvSpPr>
        <p:spPr>
          <a:xfrm>
            <a:off x="762000" y="0"/>
            <a:ext cx="3048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_Custom Layout">
  <p:cSld name="7_Custom Layout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0"/>
          <p:cNvSpPr txBox="1">
            <a:spLocks noGrp="1"/>
          </p:cNvSpPr>
          <p:nvPr>
            <p:ph type="title"/>
          </p:nvPr>
        </p:nvSpPr>
        <p:spPr>
          <a:xfrm>
            <a:off x="1521618" y="710026"/>
            <a:ext cx="6864523" cy="937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30"/>
          <p:cNvSpPr>
            <a:spLocks noGrp="1"/>
          </p:cNvSpPr>
          <p:nvPr>
            <p:ph type="pic" idx="2"/>
          </p:nvPr>
        </p:nvSpPr>
        <p:spPr>
          <a:xfrm>
            <a:off x="5334000" y="3429000"/>
            <a:ext cx="3810000" cy="1714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Custom Layout">
  <p:cSld name="10_Custom Layout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31"/>
          <p:cNvSpPr>
            <a:spLocks noGrp="1"/>
          </p:cNvSpPr>
          <p:nvPr>
            <p:ph type="pic" idx="2"/>
          </p:nvPr>
        </p:nvSpPr>
        <p:spPr>
          <a:xfrm>
            <a:off x="762000" y="0"/>
            <a:ext cx="2293620" cy="34290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  <a:effectLst>
            <a:outerShdw blurRad="762000" dist="254000" dir="5400000" algn="t" rotWithShape="0">
              <a:srgbClr val="000000">
                <a:alpha val="29803"/>
              </a:srgbClr>
            </a:outerShdw>
          </a:effectLst>
        </p:spPr>
      </p:sp>
      <p:sp>
        <p:nvSpPr>
          <p:cNvPr id="115" name="Google Shape;115;p31"/>
          <p:cNvSpPr>
            <a:spLocks noGrp="1"/>
          </p:cNvSpPr>
          <p:nvPr>
            <p:ph type="pic" idx="3"/>
          </p:nvPr>
        </p:nvSpPr>
        <p:spPr>
          <a:xfrm>
            <a:off x="3055620" y="3429000"/>
            <a:ext cx="5326380" cy="1714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2_Custom Layout">
  <p:cSld name="12_Custom Layout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2"/>
          <p:cNvSpPr txBox="1">
            <a:spLocks noGrp="1"/>
          </p:cNvSpPr>
          <p:nvPr>
            <p:ph type="title"/>
          </p:nvPr>
        </p:nvSpPr>
        <p:spPr>
          <a:xfrm>
            <a:off x="1521618" y="710026"/>
            <a:ext cx="6864523" cy="937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32"/>
          <p:cNvSpPr>
            <a:spLocks noGrp="1"/>
          </p:cNvSpPr>
          <p:nvPr>
            <p:ph type="pic" idx="2"/>
          </p:nvPr>
        </p:nvSpPr>
        <p:spPr>
          <a:xfrm>
            <a:off x="5334000" y="0"/>
            <a:ext cx="3810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1_Custom Layout">
  <p:cSld name="31_Custom Layou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3"/>
          <p:cNvSpPr txBox="1">
            <a:spLocks noGrp="1"/>
          </p:cNvSpPr>
          <p:nvPr>
            <p:ph type="title"/>
          </p:nvPr>
        </p:nvSpPr>
        <p:spPr>
          <a:xfrm>
            <a:off x="1521619" y="710026"/>
            <a:ext cx="3050382" cy="1590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33"/>
          <p:cNvSpPr>
            <a:spLocks noGrp="1"/>
          </p:cNvSpPr>
          <p:nvPr>
            <p:ph type="pic" idx="2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3_Custom Layout">
  <p:cSld name="13_Custom Layout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34"/>
          <p:cNvSpPr txBox="1">
            <a:spLocks noGrp="1"/>
          </p:cNvSpPr>
          <p:nvPr>
            <p:ph type="title"/>
          </p:nvPr>
        </p:nvSpPr>
        <p:spPr>
          <a:xfrm>
            <a:off x="5326380" y="710026"/>
            <a:ext cx="3059761" cy="937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34"/>
          <p:cNvSpPr>
            <a:spLocks noGrp="1"/>
          </p:cNvSpPr>
          <p:nvPr>
            <p:ph type="pic" idx="2"/>
          </p:nvPr>
        </p:nvSpPr>
        <p:spPr>
          <a:xfrm>
            <a:off x="762000" y="0"/>
            <a:ext cx="3810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41_Custom Layout">
  <p:cSld name="41_Custom Layout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_Custom Layout">
  <p:cSld name="14_Custom Layout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5"/>
          <p:cNvSpPr txBox="1">
            <a:spLocks noGrp="1"/>
          </p:cNvSpPr>
          <p:nvPr>
            <p:ph type="title"/>
          </p:nvPr>
        </p:nvSpPr>
        <p:spPr>
          <a:xfrm>
            <a:off x="5326380" y="710026"/>
            <a:ext cx="3059761" cy="937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2_Custom Layout">
  <p:cSld name="32_Custom Layout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36"/>
          <p:cNvSpPr txBox="1">
            <a:spLocks noGrp="1"/>
          </p:cNvSpPr>
          <p:nvPr>
            <p:ph type="title"/>
          </p:nvPr>
        </p:nvSpPr>
        <p:spPr>
          <a:xfrm>
            <a:off x="1521619" y="710026"/>
            <a:ext cx="3042762" cy="937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36"/>
          <p:cNvSpPr>
            <a:spLocks noGrp="1"/>
          </p:cNvSpPr>
          <p:nvPr>
            <p:ph type="pic" idx="2"/>
          </p:nvPr>
        </p:nvSpPr>
        <p:spPr>
          <a:xfrm>
            <a:off x="4564381" y="426720"/>
            <a:ext cx="4579619" cy="300228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762000" dist="254000" dir="5400000" algn="t" rotWithShape="0">
              <a:srgbClr val="000000">
                <a:alpha val="29803"/>
              </a:srgbClr>
            </a:outerShdw>
          </a:effectLst>
        </p:spPr>
      </p:sp>
      <p:sp>
        <p:nvSpPr>
          <p:cNvPr id="130" name="Google Shape;130;p36"/>
          <p:cNvSpPr>
            <a:spLocks noGrp="1"/>
          </p:cNvSpPr>
          <p:nvPr>
            <p:ph type="pic" idx="3"/>
          </p:nvPr>
        </p:nvSpPr>
        <p:spPr>
          <a:xfrm>
            <a:off x="2293620" y="3429000"/>
            <a:ext cx="3802380" cy="1714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9_Custom Layout">
  <p:cSld name="29_Custom Layout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37"/>
          <p:cNvSpPr>
            <a:spLocks noGrp="1"/>
          </p:cNvSpPr>
          <p:nvPr>
            <p:ph type="pic" idx="2"/>
          </p:nvPr>
        </p:nvSpPr>
        <p:spPr>
          <a:xfrm>
            <a:off x="3809139" y="0"/>
            <a:ext cx="2294480" cy="1717483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  <p:sp>
        <p:nvSpPr>
          <p:cNvPr id="133" name="Google Shape;133;p37"/>
          <p:cNvSpPr txBox="1">
            <a:spLocks noGrp="1"/>
          </p:cNvSpPr>
          <p:nvPr>
            <p:ph type="title"/>
          </p:nvPr>
        </p:nvSpPr>
        <p:spPr>
          <a:xfrm>
            <a:off x="1521618" y="710026"/>
            <a:ext cx="6864523" cy="937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37"/>
          <p:cNvSpPr>
            <a:spLocks noGrp="1"/>
          </p:cNvSpPr>
          <p:nvPr>
            <p:ph type="pic" idx="3"/>
          </p:nvPr>
        </p:nvSpPr>
        <p:spPr>
          <a:xfrm>
            <a:off x="3504339" y="1717483"/>
            <a:ext cx="2294480" cy="1717483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762000" dist="254000" dir="5400000" algn="t" rotWithShape="0">
              <a:srgbClr val="000000">
                <a:alpha val="29803"/>
              </a:srgbClr>
            </a:outerShdw>
          </a:effectLst>
        </p:spPr>
      </p:sp>
      <p:sp>
        <p:nvSpPr>
          <p:cNvPr id="135" name="Google Shape;135;p37"/>
          <p:cNvSpPr>
            <a:spLocks noGrp="1"/>
          </p:cNvSpPr>
          <p:nvPr>
            <p:ph type="pic" idx="4"/>
          </p:nvPr>
        </p:nvSpPr>
        <p:spPr>
          <a:xfrm>
            <a:off x="3809139" y="3433637"/>
            <a:ext cx="2294480" cy="1717483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2_Custom Layout">
  <p:cSld name="42_Custom Layout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38"/>
          <p:cNvSpPr>
            <a:spLocks noGrp="1"/>
          </p:cNvSpPr>
          <p:nvPr>
            <p:ph type="pic" idx="2"/>
          </p:nvPr>
        </p:nvSpPr>
        <p:spPr>
          <a:xfrm>
            <a:off x="762000" y="0"/>
            <a:ext cx="8382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44_Custom Layout">
  <p:cSld name="44_Custom Layout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9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9_Custom Layout">
  <p:cSld name="39_Custom Layout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40"/>
          <p:cNvSpPr txBox="1">
            <a:spLocks noGrp="1"/>
          </p:cNvSpPr>
          <p:nvPr>
            <p:ph type="title"/>
          </p:nvPr>
        </p:nvSpPr>
        <p:spPr>
          <a:xfrm>
            <a:off x="1521618" y="710026"/>
            <a:ext cx="6864523" cy="937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40"/>
          <p:cNvSpPr>
            <a:spLocks noGrp="1"/>
          </p:cNvSpPr>
          <p:nvPr>
            <p:ph type="pic" idx="2"/>
          </p:nvPr>
        </p:nvSpPr>
        <p:spPr>
          <a:xfrm>
            <a:off x="4770119" y="2571750"/>
            <a:ext cx="3616022" cy="214503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762000" dist="254000" dir="5400000" algn="t" rotWithShape="0">
              <a:srgbClr val="000000">
                <a:alpha val="29803"/>
              </a:srgbClr>
            </a:outerShdw>
          </a:effectLst>
        </p:spPr>
      </p:sp>
      <p:sp>
        <p:nvSpPr>
          <p:cNvPr id="143" name="Google Shape;143;p40"/>
          <p:cNvSpPr>
            <a:spLocks noGrp="1"/>
          </p:cNvSpPr>
          <p:nvPr>
            <p:ph type="pic" idx="3"/>
          </p:nvPr>
        </p:nvSpPr>
        <p:spPr>
          <a:xfrm>
            <a:off x="1521617" y="2571750"/>
            <a:ext cx="3050383" cy="214503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0_Custom Layout">
  <p:cSld name="40_Custom Layout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41"/>
          <p:cNvSpPr>
            <a:spLocks noGrp="1"/>
          </p:cNvSpPr>
          <p:nvPr>
            <p:ph type="pic" idx="2"/>
          </p:nvPr>
        </p:nvSpPr>
        <p:spPr>
          <a:xfrm>
            <a:off x="1523139" y="864043"/>
            <a:ext cx="1350000" cy="1350000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762000" dist="254000" dir="5400000" algn="t" rotWithShape="0">
              <a:srgbClr val="000000">
                <a:alpha val="29803"/>
              </a:srgbClr>
            </a:outerShdw>
          </a:effectLst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3_Custom Layout">
  <p:cSld name="33_Custom Layout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42"/>
          <p:cNvSpPr txBox="1">
            <a:spLocks noGrp="1"/>
          </p:cNvSpPr>
          <p:nvPr>
            <p:ph type="title"/>
          </p:nvPr>
        </p:nvSpPr>
        <p:spPr>
          <a:xfrm>
            <a:off x="1521618" y="710026"/>
            <a:ext cx="6864523" cy="937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42"/>
          <p:cNvSpPr>
            <a:spLocks noGrp="1"/>
          </p:cNvSpPr>
          <p:nvPr>
            <p:ph type="pic" idx="2"/>
          </p:nvPr>
        </p:nvSpPr>
        <p:spPr>
          <a:xfrm>
            <a:off x="3007275" y="1613696"/>
            <a:ext cx="1578461" cy="1578461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blurRad="762000" dist="254000" dir="5400000" algn="t" rotWithShape="0">
              <a:srgbClr val="000000">
                <a:alpha val="29803"/>
              </a:srgbClr>
            </a:outerShdw>
          </a:effectLst>
        </p:spPr>
      </p:sp>
      <p:sp>
        <p:nvSpPr>
          <p:cNvPr id="149" name="Google Shape;149;p42"/>
          <p:cNvSpPr>
            <a:spLocks noGrp="1"/>
          </p:cNvSpPr>
          <p:nvPr>
            <p:ph type="pic" idx="3"/>
          </p:nvPr>
        </p:nvSpPr>
        <p:spPr>
          <a:xfrm>
            <a:off x="4798586" y="1613696"/>
            <a:ext cx="1578461" cy="1578461"/>
          </a:xfrm>
          <a:prstGeom prst="ellipse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  <p:sp>
        <p:nvSpPr>
          <p:cNvPr id="150" name="Google Shape;150;p42"/>
          <p:cNvSpPr>
            <a:spLocks noGrp="1"/>
          </p:cNvSpPr>
          <p:nvPr>
            <p:ph type="pic" idx="4"/>
          </p:nvPr>
        </p:nvSpPr>
        <p:spPr>
          <a:xfrm>
            <a:off x="6589898" y="1613696"/>
            <a:ext cx="1578461" cy="1578461"/>
          </a:xfrm>
          <a:prstGeom prst="ellipse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  <p:sp>
        <p:nvSpPr>
          <p:cNvPr id="151" name="Google Shape;151;p42"/>
          <p:cNvSpPr>
            <a:spLocks noGrp="1"/>
          </p:cNvSpPr>
          <p:nvPr>
            <p:ph type="pic" idx="5"/>
          </p:nvPr>
        </p:nvSpPr>
        <p:spPr>
          <a:xfrm>
            <a:off x="1215964" y="1611293"/>
            <a:ext cx="1578461" cy="1578461"/>
          </a:xfrm>
          <a:prstGeom prst="ellipse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1_Title Slide">
  <p:cSld name="71_Title Slide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43"/>
          <p:cNvSpPr>
            <a:spLocks noGrp="1"/>
          </p:cNvSpPr>
          <p:nvPr>
            <p:ph type="pic" idx="2"/>
          </p:nvPr>
        </p:nvSpPr>
        <p:spPr>
          <a:xfrm>
            <a:off x="3138678" y="1138428"/>
            <a:ext cx="2866644" cy="2866644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5_Custom Layout">
  <p:cSld name="55_Custom Layout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44"/>
          <p:cNvSpPr>
            <a:spLocks noGrp="1"/>
          </p:cNvSpPr>
          <p:nvPr>
            <p:ph type="pic" idx="2"/>
          </p:nvPr>
        </p:nvSpPr>
        <p:spPr>
          <a:xfrm>
            <a:off x="1520475" y="844154"/>
            <a:ext cx="1727596" cy="1727596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  <p:sp>
        <p:nvSpPr>
          <p:cNvPr id="156" name="Google Shape;156;p44"/>
          <p:cNvSpPr>
            <a:spLocks noGrp="1"/>
          </p:cNvSpPr>
          <p:nvPr>
            <p:ph type="pic" idx="3"/>
          </p:nvPr>
        </p:nvSpPr>
        <p:spPr>
          <a:xfrm>
            <a:off x="1520475" y="2681968"/>
            <a:ext cx="2122838" cy="2023382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  <p:sp>
        <p:nvSpPr>
          <p:cNvPr id="157" name="Google Shape;157;p44"/>
          <p:cNvSpPr>
            <a:spLocks noGrp="1"/>
          </p:cNvSpPr>
          <p:nvPr>
            <p:ph type="pic" idx="4"/>
          </p:nvPr>
        </p:nvSpPr>
        <p:spPr>
          <a:xfrm>
            <a:off x="6256781" y="2681968"/>
            <a:ext cx="2122838" cy="2023382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  <p:sp>
        <p:nvSpPr>
          <p:cNvPr id="158" name="Google Shape;158;p44"/>
          <p:cNvSpPr>
            <a:spLocks noGrp="1"/>
          </p:cNvSpPr>
          <p:nvPr>
            <p:ph type="pic" idx="5"/>
          </p:nvPr>
        </p:nvSpPr>
        <p:spPr>
          <a:xfrm>
            <a:off x="5182157" y="844154"/>
            <a:ext cx="3197462" cy="1727596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  <p:sp>
        <p:nvSpPr>
          <p:cNvPr id="159" name="Google Shape;159;p44"/>
          <p:cNvSpPr>
            <a:spLocks noGrp="1"/>
          </p:cNvSpPr>
          <p:nvPr>
            <p:ph type="pic" idx="6"/>
          </p:nvPr>
        </p:nvSpPr>
        <p:spPr>
          <a:xfrm>
            <a:off x="3755447" y="2681968"/>
            <a:ext cx="2389198" cy="2023382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Custom Layout">
  <p:cSld name="3_Custom Layou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6"/>
          <p:cNvSpPr txBox="1">
            <a:spLocks noGrp="1"/>
          </p:cNvSpPr>
          <p:nvPr>
            <p:ph type="title"/>
          </p:nvPr>
        </p:nvSpPr>
        <p:spPr>
          <a:xfrm>
            <a:off x="1521618" y="710026"/>
            <a:ext cx="6864523" cy="937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>
            <a:spLocks noGrp="1"/>
          </p:cNvSpPr>
          <p:nvPr>
            <p:ph type="pic" idx="2"/>
          </p:nvPr>
        </p:nvSpPr>
        <p:spPr>
          <a:xfrm>
            <a:off x="6861303" y="0"/>
            <a:ext cx="2282697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7_Custom Layout">
  <p:cSld name="57_Custom Layout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45"/>
          <p:cNvSpPr>
            <a:spLocks noGrp="1"/>
          </p:cNvSpPr>
          <p:nvPr>
            <p:ph type="pic" idx="2"/>
          </p:nvPr>
        </p:nvSpPr>
        <p:spPr>
          <a:xfrm>
            <a:off x="4571999" y="2571750"/>
            <a:ext cx="3807619" cy="257175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  <p:sp>
        <p:nvSpPr>
          <p:cNvPr id="162" name="Google Shape;162;p45"/>
          <p:cNvSpPr>
            <a:spLocks noGrp="1"/>
          </p:cNvSpPr>
          <p:nvPr>
            <p:ph type="pic" idx="3"/>
          </p:nvPr>
        </p:nvSpPr>
        <p:spPr>
          <a:xfrm>
            <a:off x="1520428" y="0"/>
            <a:ext cx="3051571" cy="257175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8_Custom Layout">
  <p:cSld name="58_Custom Layout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46"/>
          <p:cNvSpPr>
            <a:spLocks noGrp="1"/>
          </p:cNvSpPr>
          <p:nvPr>
            <p:ph type="pic" idx="2"/>
          </p:nvPr>
        </p:nvSpPr>
        <p:spPr>
          <a:xfrm>
            <a:off x="762000" y="0"/>
            <a:ext cx="8382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  <p:sp>
        <p:nvSpPr>
          <p:cNvPr id="165" name="Google Shape;165;p46"/>
          <p:cNvSpPr>
            <a:spLocks noGrp="1"/>
          </p:cNvSpPr>
          <p:nvPr>
            <p:ph type="pic" idx="3"/>
          </p:nvPr>
        </p:nvSpPr>
        <p:spPr>
          <a:xfrm>
            <a:off x="2276476" y="2571750"/>
            <a:ext cx="2295525" cy="257175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9_Custom Layout">
  <p:cSld name="59_Custom Layout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47"/>
          <p:cNvSpPr>
            <a:spLocks noGrp="1"/>
          </p:cNvSpPr>
          <p:nvPr>
            <p:ph type="pic" idx="2"/>
          </p:nvPr>
        </p:nvSpPr>
        <p:spPr>
          <a:xfrm>
            <a:off x="762000" y="0"/>
            <a:ext cx="3810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1_Custom Layout">
  <p:cSld name="61_Custom Layout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48"/>
          <p:cNvSpPr>
            <a:spLocks noGrp="1"/>
          </p:cNvSpPr>
          <p:nvPr>
            <p:ph type="pic" idx="2"/>
          </p:nvPr>
        </p:nvSpPr>
        <p:spPr>
          <a:xfrm>
            <a:off x="2276474" y="2571750"/>
            <a:ext cx="2295524" cy="2571749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  <p:sp>
        <p:nvSpPr>
          <p:cNvPr id="170" name="Google Shape;170;p48"/>
          <p:cNvSpPr txBox="1">
            <a:spLocks noGrp="1"/>
          </p:cNvSpPr>
          <p:nvPr>
            <p:ph type="title"/>
          </p:nvPr>
        </p:nvSpPr>
        <p:spPr>
          <a:xfrm>
            <a:off x="5326380" y="710026"/>
            <a:ext cx="3059761" cy="937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48"/>
          <p:cNvSpPr>
            <a:spLocks noGrp="1"/>
          </p:cNvSpPr>
          <p:nvPr>
            <p:ph type="pic" idx="3"/>
          </p:nvPr>
        </p:nvSpPr>
        <p:spPr>
          <a:xfrm>
            <a:off x="2276474" y="1"/>
            <a:ext cx="2295524" cy="2571749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5_Custom Layout">
  <p:cSld name="75_Custom Layout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49"/>
          <p:cNvSpPr>
            <a:spLocks noGrp="1"/>
          </p:cNvSpPr>
          <p:nvPr>
            <p:ph type="pic" idx="2"/>
          </p:nvPr>
        </p:nvSpPr>
        <p:spPr>
          <a:xfrm>
            <a:off x="762000" y="0"/>
            <a:ext cx="229362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74" name="Google Shape;174;p49"/>
          <p:cNvSpPr txBox="1">
            <a:spLocks noGrp="1"/>
          </p:cNvSpPr>
          <p:nvPr>
            <p:ph type="title"/>
          </p:nvPr>
        </p:nvSpPr>
        <p:spPr>
          <a:xfrm>
            <a:off x="3800475" y="710026"/>
            <a:ext cx="4585666" cy="937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8_Custom Layout">
  <p:cSld name="78_Custom Layout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50"/>
          <p:cNvSpPr txBox="1">
            <a:spLocks noGrp="1"/>
          </p:cNvSpPr>
          <p:nvPr>
            <p:ph type="title"/>
          </p:nvPr>
        </p:nvSpPr>
        <p:spPr>
          <a:xfrm>
            <a:off x="1521619" y="710026"/>
            <a:ext cx="3050382" cy="937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50"/>
          <p:cNvSpPr>
            <a:spLocks noGrp="1"/>
          </p:cNvSpPr>
          <p:nvPr>
            <p:ph type="pic" idx="2"/>
          </p:nvPr>
        </p:nvSpPr>
        <p:spPr>
          <a:xfrm>
            <a:off x="1521619" y="2571750"/>
            <a:ext cx="3050382" cy="257175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1_Custom Layout">
  <p:cSld name="81_Custom Layout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51"/>
          <p:cNvSpPr txBox="1">
            <a:spLocks noGrp="1"/>
          </p:cNvSpPr>
          <p:nvPr>
            <p:ph type="title"/>
          </p:nvPr>
        </p:nvSpPr>
        <p:spPr>
          <a:xfrm>
            <a:off x="1521618" y="710026"/>
            <a:ext cx="6864523" cy="937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0_Custom Layout">
  <p:cSld name="80_Custom Layout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52"/>
          <p:cNvSpPr txBox="1">
            <a:spLocks noGrp="1"/>
          </p:cNvSpPr>
          <p:nvPr>
            <p:ph type="title"/>
          </p:nvPr>
        </p:nvSpPr>
        <p:spPr>
          <a:xfrm>
            <a:off x="1521619" y="710026"/>
            <a:ext cx="3050382" cy="937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82" name="Google Shape;182;p52"/>
          <p:cNvSpPr>
            <a:spLocks noGrp="1"/>
          </p:cNvSpPr>
          <p:nvPr>
            <p:ph type="pic" idx="2"/>
          </p:nvPr>
        </p:nvSpPr>
        <p:spPr>
          <a:xfrm>
            <a:off x="6093617" y="0"/>
            <a:ext cx="3050382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3_Custom Layout">
  <p:cSld name="83_Custom Layout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53"/>
          <p:cNvSpPr>
            <a:spLocks noGrp="1"/>
          </p:cNvSpPr>
          <p:nvPr>
            <p:ph type="pic" idx="2"/>
          </p:nvPr>
        </p:nvSpPr>
        <p:spPr>
          <a:xfrm>
            <a:off x="764381" y="0"/>
            <a:ext cx="3807619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  <p:sp>
        <p:nvSpPr>
          <p:cNvPr id="185" name="Google Shape;185;p53"/>
          <p:cNvSpPr txBox="1">
            <a:spLocks noGrp="1"/>
          </p:cNvSpPr>
          <p:nvPr>
            <p:ph type="title"/>
          </p:nvPr>
        </p:nvSpPr>
        <p:spPr>
          <a:xfrm>
            <a:off x="4961965" y="418826"/>
            <a:ext cx="3420035" cy="937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4_Custom Layout">
  <p:cSld name="84_Custom Layout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54"/>
          <p:cNvSpPr txBox="1">
            <a:spLocks noGrp="1"/>
          </p:cNvSpPr>
          <p:nvPr>
            <p:ph type="title"/>
          </p:nvPr>
        </p:nvSpPr>
        <p:spPr>
          <a:xfrm>
            <a:off x="1521619" y="710026"/>
            <a:ext cx="3050382" cy="937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54"/>
          <p:cNvSpPr>
            <a:spLocks noGrp="1"/>
          </p:cNvSpPr>
          <p:nvPr>
            <p:ph type="pic" idx="2"/>
          </p:nvPr>
        </p:nvSpPr>
        <p:spPr>
          <a:xfrm>
            <a:off x="5487491" y="844154"/>
            <a:ext cx="1358536" cy="126697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  <p:sp>
        <p:nvSpPr>
          <p:cNvPr id="189" name="Google Shape;189;p54"/>
          <p:cNvSpPr>
            <a:spLocks noGrp="1"/>
          </p:cNvSpPr>
          <p:nvPr>
            <p:ph type="pic" idx="3"/>
          </p:nvPr>
        </p:nvSpPr>
        <p:spPr>
          <a:xfrm>
            <a:off x="6465911" y="3358777"/>
            <a:ext cx="1913708" cy="1784723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  <p:sp>
        <p:nvSpPr>
          <p:cNvPr id="190" name="Google Shape;190;p54"/>
          <p:cNvSpPr>
            <a:spLocks noGrp="1"/>
          </p:cNvSpPr>
          <p:nvPr>
            <p:ph type="pic" idx="4"/>
          </p:nvPr>
        </p:nvSpPr>
        <p:spPr>
          <a:xfrm>
            <a:off x="4572000" y="1634348"/>
            <a:ext cx="1358536" cy="126697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762000" dist="254000" dir="5400000" algn="t" rotWithShape="0">
              <a:srgbClr val="000000">
                <a:alpha val="29803"/>
              </a:srgbClr>
            </a:outerShdw>
          </a:effectLst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5_Custom Layout">
  <p:cSld name="35_Custom Layout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9"/>
          <p:cNvSpPr>
            <a:spLocks noGrp="1"/>
          </p:cNvSpPr>
          <p:nvPr>
            <p:ph type="pic" idx="2"/>
          </p:nvPr>
        </p:nvSpPr>
        <p:spPr>
          <a:xfrm>
            <a:off x="5725885" y="1731373"/>
            <a:ext cx="1684020" cy="1684019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762000" dist="254000" dir="5400000" algn="t" rotWithShape="0">
              <a:srgbClr val="000000">
                <a:alpha val="29803"/>
              </a:srgbClr>
            </a:outerShdw>
          </a:effectLst>
        </p:spPr>
      </p:sp>
      <p:sp>
        <p:nvSpPr>
          <p:cNvPr id="72" name="Google Shape;72;p19"/>
          <p:cNvSpPr txBox="1">
            <a:spLocks noGrp="1"/>
          </p:cNvSpPr>
          <p:nvPr>
            <p:ph type="title"/>
          </p:nvPr>
        </p:nvSpPr>
        <p:spPr>
          <a:xfrm>
            <a:off x="1521619" y="710026"/>
            <a:ext cx="3050382" cy="937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9"/>
          <p:cNvSpPr>
            <a:spLocks noGrp="1"/>
          </p:cNvSpPr>
          <p:nvPr>
            <p:ph type="pic" idx="3"/>
          </p:nvPr>
        </p:nvSpPr>
        <p:spPr>
          <a:xfrm>
            <a:off x="7459980" y="0"/>
            <a:ext cx="1684020" cy="168402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  <p:sp>
        <p:nvSpPr>
          <p:cNvPr id="74" name="Google Shape;74;p19"/>
          <p:cNvSpPr>
            <a:spLocks noGrp="1"/>
          </p:cNvSpPr>
          <p:nvPr>
            <p:ph type="pic" idx="4"/>
          </p:nvPr>
        </p:nvSpPr>
        <p:spPr>
          <a:xfrm>
            <a:off x="7459980" y="1731373"/>
            <a:ext cx="1684020" cy="168402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  <p:sp>
        <p:nvSpPr>
          <p:cNvPr id="75" name="Google Shape;75;p19"/>
          <p:cNvSpPr>
            <a:spLocks noGrp="1"/>
          </p:cNvSpPr>
          <p:nvPr>
            <p:ph type="pic" idx="5"/>
          </p:nvPr>
        </p:nvSpPr>
        <p:spPr>
          <a:xfrm>
            <a:off x="7459980" y="3462746"/>
            <a:ext cx="1684020" cy="168402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  <p:sp>
        <p:nvSpPr>
          <p:cNvPr id="76" name="Google Shape;76;p19"/>
          <p:cNvSpPr>
            <a:spLocks noGrp="1"/>
          </p:cNvSpPr>
          <p:nvPr>
            <p:ph type="pic" idx="6"/>
          </p:nvPr>
        </p:nvSpPr>
        <p:spPr>
          <a:xfrm>
            <a:off x="5725885" y="0"/>
            <a:ext cx="1684020" cy="168402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  <p:sp>
        <p:nvSpPr>
          <p:cNvPr id="77" name="Google Shape;77;p19"/>
          <p:cNvSpPr>
            <a:spLocks noGrp="1"/>
          </p:cNvSpPr>
          <p:nvPr>
            <p:ph type="pic" idx="7"/>
          </p:nvPr>
        </p:nvSpPr>
        <p:spPr>
          <a:xfrm>
            <a:off x="5725885" y="3468733"/>
            <a:ext cx="1684020" cy="168402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  <p:sp>
        <p:nvSpPr>
          <p:cNvPr id="78" name="Google Shape;78;p19"/>
          <p:cNvSpPr>
            <a:spLocks noGrp="1"/>
          </p:cNvSpPr>
          <p:nvPr>
            <p:ph type="pic" idx="8"/>
          </p:nvPr>
        </p:nvSpPr>
        <p:spPr>
          <a:xfrm>
            <a:off x="3984170" y="3468733"/>
            <a:ext cx="1684020" cy="168402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  <p:sp>
        <p:nvSpPr>
          <p:cNvPr id="79" name="Google Shape;79;p19"/>
          <p:cNvSpPr>
            <a:spLocks noGrp="1"/>
          </p:cNvSpPr>
          <p:nvPr>
            <p:ph type="pic" idx="9"/>
          </p:nvPr>
        </p:nvSpPr>
        <p:spPr>
          <a:xfrm>
            <a:off x="2234293" y="3468733"/>
            <a:ext cx="1684020" cy="168402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6_Custom Layout">
  <p:cSld name="86_Custom Layout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55"/>
          <p:cNvSpPr>
            <a:spLocks noGrp="1"/>
          </p:cNvSpPr>
          <p:nvPr>
            <p:ph type="pic" idx="2"/>
          </p:nvPr>
        </p:nvSpPr>
        <p:spPr>
          <a:xfrm>
            <a:off x="764381" y="0"/>
            <a:ext cx="3807619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  <p:sp>
        <p:nvSpPr>
          <p:cNvPr id="193" name="Google Shape;193;p55"/>
          <p:cNvSpPr txBox="1">
            <a:spLocks noGrp="1"/>
          </p:cNvSpPr>
          <p:nvPr>
            <p:ph type="title"/>
          </p:nvPr>
        </p:nvSpPr>
        <p:spPr>
          <a:xfrm>
            <a:off x="5100638" y="710026"/>
            <a:ext cx="3285503" cy="937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7_Custom Layout">
  <p:cSld name="87_Custom Layout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56"/>
          <p:cNvSpPr>
            <a:spLocks noGrp="1"/>
          </p:cNvSpPr>
          <p:nvPr>
            <p:ph type="pic" idx="2"/>
          </p:nvPr>
        </p:nvSpPr>
        <p:spPr>
          <a:xfrm>
            <a:off x="6096922" y="411955"/>
            <a:ext cx="2282697" cy="3017044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  <p:sp>
        <p:nvSpPr>
          <p:cNvPr id="196" name="Google Shape;196;p56"/>
          <p:cNvSpPr txBox="1">
            <a:spLocks noGrp="1"/>
          </p:cNvSpPr>
          <p:nvPr>
            <p:ph type="title"/>
          </p:nvPr>
        </p:nvSpPr>
        <p:spPr>
          <a:xfrm>
            <a:off x="1521619" y="710026"/>
            <a:ext cx="3812382" cy="937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56"/>
          <p:cNvSpPr>
            <a:spLocks noGrp="1"/>
          </p:cNvSpPr>
          <p:nvPr>
            <p:ph type="pic" idx="3"/>
          </p:nvPr>
        </p:nvSpPr>
        <p:spPr>
          <a:xfrm>
            <a:off x="3814225" y="2571750"/>
            <a:ext cx="2282697" cy="257175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99_Custom Layout">
  <p:cSld name="99_Custom Layout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57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39_Custom Layout">
  <p:cSld name="139_Custom Layout"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58"/>
          <p:cNvSpPr>
            <a:spLocks noGrp="1"/>
          </p:cNvSpPr>
          <p:nvPr>
            <p:ph type="pic" idx="2"/>
          </p:nvPr>
        </p:nvSpPr>
        <p:spPr>
          <a:xfrm>
            <a:off x="6465911" y="3358777"/>
            <a:ext cx="1913708" cy="1784723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  <p:sp>
        <p:nvSpPr>
          <p:cNvPr id="202" name="Google Shape;202;p58"/>
          <p:cNvSpPr>
            <a:spLocks noGrp="1"/>
          </p:cNvSpPr>
          <p:nvPr>
            <p:ph type="pic" idx="3"/>
          </p:nvPr>
        </p:nvSpPr>
        <p:spPr>
          <a:xfrm>
            <a:off x="4572001" y="844154"/>
            <a:ext cx="1893911" cy="1727596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  <p:sp>
        <p:nvSpPr>
          <p:cNvPr id="203" name="Google Shape;203;p58"/>
          <p:cNvSpPr>
            <a:spLocks noGrp="1"/>
          </p:cNvSpPr>
          <p:nvPr>
            <p:ph type="pic" idx="4"/>
          </p:nvPr>
        </p:nvSpPr>
        <p:spPr>
          <a:xfrm>
            <a:off x="5487491" y="2308039"/>
            <a:ext cx="1358536" cy="1314451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762000" dist="254000" dir="5400000" algn="t" rotWithShape="0">
              <a:srgbClr val="000000">
                <a:alpha val="29803"/>
              </a:srgbClr>
            </a:outerShdw>
          </a:effectLst>
        </p:spPr>
      </p:sp>
      <p:sp>
        <p:nvSpPr>
          <p:cNvPr id="204" name="Google Shape;204;p58"/>
          <p:cNvSpPr txBox="1">
            <a:spLocks noGrp="1"/>
          </p:cNvSpPr>
          <p:nvPr>
            <p:ph type="title"/>
          </p:nvPr>
        </p:nvSpPr>
        <p:spPr>
          <a:xfrm>
            <a:off x="1521619" y="710026"/>
            <a:ext cx="3050382" cy="937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0_Custom Layout">
  <p:cSld name="140_Custom Layout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59"/>
          <p:cNvSpPr>
            <a:spLocks noGrp="1"/>
          </p:cNvSpPr>
          <p:nvPr>
            <p:ph type="pic" idx="2"/>
          </p:nvPr>
        </p:nvSpPr>
        <p:spPr>
          <a:xfrm>
            <a:off x="5693228" y="2647643"/>
            <a:ext cx="2686391" cy="2495858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  <p:sp>
        <p:nvSpPr>
          <p:cNvPr id="207" name="Google Shape;207;p59"/>
          <p:cNvSpPr>
            <a:spLocks noGrp="1"/>
          </p:cNvSpPr>
          <p:nvPr>
            <p:ph type="pic" idx="3"/>
          </p:nvPr>
        </p:nvSpPr>
        <p:spPr>
          <a:xfrm>
            <a:off x="4249238" y="2647643"/>
            <a:ext cx="1358536" cy="1266971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  <p:sp>
        <p:nvSpPr>
          <p:cNvPr id="208" name="Google Shape;208;p59"/>
          <p:cNvSpPr>
            <a:spLocks noGrp="1"/>
          </p:cNvSpPr>
          <p:nvPr>
            <p:ph type="pic" idx="4"/>
          </p:nvPr>
        </p:nvSpPr>
        <p:spPr>
          <a:xfrm>
            <a:off x="4571999" y="844154"/>
            <a:ext cx="1818868" cy="1733168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  <p:sp>
        <p:nvSpPr>
          <p:cNvPr id="209" name="Google Shape;209;p59"/>
          <p:cNvSpPr txBox="1">
            <a:spLocks noGrp="1"/>
          </p:cNvSpPr>
          <p:nvPr>
            <p:ph type="title"/>
          </p:nvPr>
        </p:nvSpPr>
        <p:spPr>
          <a:xfrm>
            <a:off x="1521619" y="710026"/>
            <a:ext cx="3050382" cy="937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10" name="Google Shape;210;p59"/>
          <p:cNvSpPr>
            <a:spLocks noGrp="1"/>
          </p:cNvSpPr>
          <p:nvPr>
            <p:ph type="pic" idx="5"/>
          </p:nvPr>
        </p:nvSpPr>
        <p:spPr>
          <a:xfrm>
            <a:off x="6465911" y="1310351"/>
            <a:ext cx="1358536" cy="1266971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762000" dist="254000" dir="5400000" algn="t" rotWithShape="0">
              <a:srgbClr val="000000">
                <a:alpha val="29803"/>
              </a:srgbClr>
            </a:outerShdw>
          </a:effectLst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1_Custom Layout">
  <p:cSld name="141_Custom Layout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60"/>
          <p:cNvSpPr>
            <a:spLocks noGrp="1"/>
          </p:cNvSpPr>
          <p:nvPr>
            <p:ph type="pic" idx="2"/>
          </p:nvPr>
        </p:nvSpPr>
        <p:spPr>
          <a:xfrm>
            <a:off x="6565106" y="2628877"/>
            <a:ext cx="1804240" cy="2076473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  <p:sp>
        <p:nvSpPr>
          <p:cNvPr id="213" name="Google Shape;213;p60"/>
          <p:cNvSpPr txBox="1">
            <a:spLocks noGrp="1"/>
          </p:cNvSpPr>
          <p:nvPr>
            <p:ph type="title"/>
          </p:nvPr>
        </p:nvSpPr>
        <p:spPr>
          <a:xfrm>
            <a:off x="1521619" y="710026"/>
            <a:ext cx="3050382" cy="937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14" name="Google Shape;214;p60"/>
          <p:cNvSpPr>
            <a:spLocks noGrp="1"/>
          </p:cNvSpPr>
          <p:nvPr>
            <p:ph type="pic" idx="3"/>
          </p:nvPr>
        </p:nvSpPr>
        <p:spPr>
          <a:xfrm>
            <a:off x="4572001" y="844154"/>
            <a:ext cx="1913707" cy="1727596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  <p:sp>
        <p:nvSpPr>
          <p:cNvPr id="215" name="Google Shape;215;p60"/>
          <p:cNvSpPr>
            <a:spLocks noGrp="1"/>
          </p:cNvSpPr>
          <p:nvPr>
            <p:ph type="pic" idx="4"/>
          </p:nvPr>
        </p:nvSpPr>
        <p:spPr>
          <a:xfrm>
            <a:off x="4572000" y="3675321"/>
            <a:ext cx="1913707" cy="1030029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  <p:sp>
        <p:nvSpPr>
          <p:cNvPr id="216" name="Google Shape;216;p60"/>
          <p:cNvSpPr>
            <a:spLocks noGrp="1"/>
          </p:cNvSpPr>
          <p:nvPr>
            <p:ph type="pic" idx="5"/>
          </p:nvPr>
        </p:nvSpPr>
        <p:spPr>
          <a:xfrm>
            <a:off x="6565107" y="1745929"/>
            <a:ext cx="1804240" cy="825821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  <p:sp>
        <p:nvSpPr>
          <p:cNvPr id="217" name="Google Shape;217;p60"/>
          <p:cNvSpPr>
            <a:spLocks noGrp="1"/>
          </p:cNvSpPr>
          <p:nvPr>
            <p:ph type="pic" idx="6"/>
          </p:nvPr>
        </p:nvSpPr>
        <p:spPr>
          <a:xfrm>
            <a:off x="6565107" y="844154"/>
            <a:ext cx="1804240" cy="829502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762000" dist="254000" dir="5400000" algn="t" rotWithShape="0">
              <a:srgbClr val="000000">
                <a:alpha val="29803"/>
              </a:srgbClr>
            </a:outerShdw>
          </a:effectLst>
        </p:spPr>
      </p:sp>
      <p:sp>
        <p:nvSpPr>
          <p:cNvPr id="218" name="Google Shape;218;p60"/>
          <p:cNvSpPr>
            <a:spLocks noGrp="1"/>
          </p:cNvSpPr>
          <p:nvPr>
            <p:ph type="pic" idx="7"/>
          </p:nvPr>
        </p:nvSpPr>
        <p:spPr>
          <a:xfrm>
            <a:off x="4572001" y="2628878"/>
            <a:ext cx="1913707" cy="989317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762000" dist="254000" dir="5400000" algn="t" rotWithShape="0">
              <a:srgbClr val="000000">
                <a:alpha val="29803"/>
              </a:srgbClr>
            </a:outerShdw>
          </a:effectLst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70_Custom Layout">
  <p:cSld name="170_Custom Layout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61"/>
          <p:cNvSpPr>
            <a:spLocks noGrp="1"/>
          </p:cNvSpPr>
          <p:nvPr>
            <p:ph type="pic" idx="2"/>
          </p:nvPr>
        </p:nvSpPr>
        <p:spPr>
          <a:xfrm>
            <a:off x="5331618" y="0"/>
            <a:ext cx="3812381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8_Custom Layout">
  <p:cSld name="98_Custom Layout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62"/>
          <p:cNvSpPr txBox="1">
            <a:spLocks noGrp="1"/>
          </p:cNvSpPr>
          <p:nvPr>
            <p:ph type="title"/>
          </p:nvPr>
        </p:nvSpPr>
        <p:spPr>
          <a:xfrm>
            <a:off x="1521619" y="710026"/>
            <a:ext cx="3050381" cy="937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2_Custom Layout">
  <p:cSld name="142_Custom Layout">
    <p:bg>
      <p:bgPr>
        <a:solidFill>
          <a:schemeClr val="lt1"/>
        </a:solidFill>
        <a:effectLst/>
      </p:bgPr>
    </p:bg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63"/>
          <p:cNvSpPr txBox="1">
            <a:spLocks noGrp="1"/>
          </p:cNvSpPr>
          <p:nvPr>
            <p:ph type="title"/>
          </p:nvPr>
        </p:nvSpPr>
        <p:spPr>
          <a:xfrm>
            <a:off x="5853793" y="710026"/>
            <a:ext cx="2532347" cy="937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3_Custom Layout">
  <p:cSld name="143_Custom Layout"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64"/>
          <p:cNvSpPr txBox="1">
            <a:spLocks noGrp="1"/>
          </p:cNvSpPr>
          <p:nvPr>
            <p:ph type="title"/>
          </p:nvPr>
        </p:nvSpPr>
        <p:spPr>
          <a:xfrm>
            <a:off x="4572000" y="710026"/>
            <a:ext cx="3050382" cy="937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64"/>
          <p:cNvSpPr>
            <a:spLocks noGrp="1"/>
          </p:cNvSpPr>
          <p:nvPr>
            <p:ph type="pic" idx="2"/>
          </p:nvPr>
        </p:nvSpPr>
        <p:spPr>
          <a:xfrm>
            <a:off x="764381" y="0"/>
            <a:ext cx="3050382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5_Custom Layout">
  <p:cSld name="25_Custom Layout">
    <p:bg>
      <p:bgPr>
        <a:solidFill>
          <a:schemeClr val="lt1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0"/>
          <p:cNvSpPr txBox="1">
            <a:spLocks noGrp="1"/>
          </p:cNvSpPr>
          <p:nvPr>
            <p:ph type="title"/>
          </p:nvPr>
        </p:nvSpPr>
        <p:spPr>
          <a:xfrm>
            <a:off x="1521618" y="710026"/>
            <a:ext cx="6864523" cy="937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4_Custom Layout">
  <p:cSld name="144_Custom Layout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65"/>
          <p:cNvSpPr>
            <a:spLocks noGrp="1"/>
          </p:cNvSpPr>
          <p:nvPr>
            <p:ph type="pic" idx="2"/>
          </p:nvPr>
        </p:nvSpPr>
        <p:spPr>
          <a:xfrm>
            <a:off x="6084094" y="2571750"/>
            <a:ext cx="2295524" cy="2571749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  <p:sp>
        <p:nvSpPr>
          <p:cNvPr id="230" name="Google Shape;230;p65"/>
          <p:cNvSpPr txBox="1">
            <a:spLocks noGrp="1"/>
          </p:cNvSpPr>
          <p:nvPr>
            <p:ph type="title"/>
          </p:nvPr>
        </p:nvSpPr>
        <p:spPr>
          <a:xfrm>
            <a:off x="1520428" y="710026"/>
            <a:ext cx="3059761" cy="937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31" name="Google Shape;231;p65"/>
          <p:cNvSpPr>
            <a:spLocks noGrp="1"/>
          </p:cNvSpPr>
          <p:nvPr>
            <p:ph type="pic" idx="3"/>
          </p:nvPr>
        </p:nvSpPr>
        <p:spPr>
          <a:xfrm>
            <a:off x="6084094" y="1"/>
            <a:ext cx="2295524" cy="2571749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5_Custom Layout">
  <p:cSld name="145_Custom Layout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66"/>
          <p:cNvSpPr txBox="1">
            <a:spLocks noGrp="1"/>
          </p:cNvSpPr>
          <p:nvPr>
            <p:ph type="title"/>
          </p:nvPr>
        </p:nvSpPr>
        <p:spPr>
          <a:xfrm>
            <a:off x="1521619" y="710026"/>
            <a:ext cx="3050382" cy="1590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66"/>
          <p:cNvSpPr>
            <a:spLocks noGrp="1"/>
          </p:cNvSpPr>
          <p:nvPr>
            <p:ph type="pic" idx="2"/>
          </p:nvPr>
        </p:nvSpPr>
        <p:spPr>
          <a:xfrm>
            <a:off x="764381" y="2571750"/>
            <a:ext cx="8379619" cy="257175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6_Custom Layout">
  <p:cSld name="146_Custom Layout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67"/>
          <p:cNvSpPr>
            <a:spLocks noGrp="1"/>
          </p:cNvSpPr>
          <p:nvPr>
            <p:ph type="pic" idx="2"/>
          </p:nvPr>
        </p:nvSpPr>
        <p:spPr>
          <a:xfrm>
            <a:off x="5336381" y="0"/>
            <a:ext cx="3807619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  <p:sp>
        <p:nvSpPr>
          <p:cNvPr id="237" name="Google Shape;237;p67"/>
          <p:cNvSpPr txBox="1">
            <a:spLocks noGrp="1"/>
          </p:cNvSpPr>
          <p:nvPr>
            <p:ph type="title"/>
          </p:nvPr>
        </p:nvSpPr>
        <p:spPr>
          <a:xfrm>
            <a:off x="1520429" y="710026"/>
            <a:ext cx="3051572" cy="937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7_Custom Layout">
  <p:cSld name="147_Custom Layout"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68"/>
          <p:cNvSpPr>
            <a:spLocks noGrp="1"/>
          </p:cNvSpPr>
          <p:nvPr>
            <p:ph type="pic" idx="2"/>
          </p:nvPr>
        </p:nvSpPr>
        <p:spPr>
          <a:xfrm>
            <a:off x="4574381" y="0"/>
            <a:ext cx="3807619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  <p:sp>
        <p:nvSpPr>
          <p:cNvPr id="240" name="Google Shape;240;p68"/>
          <p:cNvSpPr txBox="1">
            <a:spLocks noGrp="1"/>
          </p:cNvSpPr>
          <p:nvPr>
            <p:ph type="title"/>
          </p:nvPr>
        </p:nvSpPr>
        <p:spPr>
          <a:xfrm>
            <a:off x="764382" y="418826"/>
            <a:ext cx="3420035" cy="937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68"/>
          <p:cNvSpPr>
            <a:spLocks noGrp="1"/>
          </p:cNvSpPr>
          <p:nvPr>
            <p:ph type="pic" idx="3"/>
          </p:nvPr>
        </p:nvSpPr>
        <p:spPr>
          <a:xfrm>
            <a:off x="764381" y="1634384"/>
            <a:ext cx="4617923" cy="279719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55_Custom Layout">
  <p:cSld name="155_Custom Layout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69"/>
          <p:cNvSpPr txBox="1">
            <a:spLocks noGrp="1"/>
          </p:cNvSpPr>
          <p:nvPr>
            <p:ph type="title"/>
          </p:nvPr>
        </p:nvSpPr>
        <p:spPr>
          <a:xfrm>
            <a:off x="1521618" y="710026"/>
            <a:ext cx="6864523" cy="937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44" name="Google Shape;244;p69"/>
          <p:cNvSpPr>
            <a:spLocks noGrp="1"/>
          </p:cNvSpPr>
          <p:nvPr>
            <p:ph type="pic" idx="2"/>
          </p:nvPr>
        </p:nvSpPr>
        <p:spPr>
          <a:xfrm>
            <a:off x="1521617" y="1819715"/>
            <a:ext cx="2114552" cy="1565039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  <p:sp>
        <p:nvSpPr>
          <p:cNvPr id="245" name="Google Shape;245;p69"/>
          <p:cNvSpPr>
            <a:spLocks noGrp="1"/>
          </p:cNvSpPr>
          <p:nvPr>
            <p:ph type="pic" idx="3"/>
          </p:nvPr>
        </p:nvSpPr>
        <p:spPr>
          <a:xfrm>
            <a:off x="3893342" y="1819715"/>
            <a:ext cx="2114552" cy="1565039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  <p:sp>
        <p:nvSpPr>
          <p:cNvPr id="246" name="Google Shape;246;p69"/>
          <p:cNvSpPr>
            <a:spLocks noGrp="1"/>
          </p:cNvSpPr>
          <p:nvPr>
            <p:ph type="pic" idx="4"/>
          </p:nvPr>
        </p:nvSpPr>
        <p:spPr>
          <a:xfrm>
            <a:off x="6265067" y="1819714"/>
            <a:ext cx="2114552" cy="1565039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56_Custom Layout">
  <p:cSld name="156_Custom Layout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70"/>
          <p:cNvSpPr>
            <a:spLocks noGrp="1"/>
          </p:cNvSpPr>
          <p:nvPr>
            <p:ph type="pic" idx="2"/>
          </p:nvPr>
        </p:nvSpPr>
        <p:spPr>
          <a:xfrm>
            <a:off x="1520475" y="844154"/>
            <a:ext cx="1727596" cy="1727596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  <p:sp>
        <p:nvSpPr>
          <p:cNvPr id="249" name="Google Shape;249;p70"/>
          <p:cNvSpPr>
            <a:spLocks noGrp="1"/>
          </p:cNvSpPr>
          <p:nvPr>
            <p:ph type="pic" idx="3"/>
          </p:nvPr>
        </p:nvSpPr>
        <p:spPr>
          <a:xfrm>
            <a:off x="1520475" y="2681968"/>
            <a:ext cx="6859143" cy="2023382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  <p:sp>
        <p:nvSpPr>
          <p:cNvPr id="250" name="Google Shape;250;p70"/>
          <p:cNvSpPr>
            <a:spLocks noGrp="1"/>
          </p:cNvSpPr>
          <p:nvPr>
            <p:ph type="pic" idx="4"/>
          </p:nvPr>
        </p:nvSpPr>
        <p:spPr>
          <a:xfrm>
            <a:off x="5182157" y="844154"/>
            <a:ext cx="3197462" cy="1727596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57_Custom Layout">
  <p:cSld name="157_Custom Layout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71"/>
          <p:cNvSpPr>
            <a:spLocks noGrp="1"/>
          </p:cNvSpPr>
          <p:nvPr>
            <p:ph type="pic" idx="2"/>
          </p:nvPr>
        </p:nvSpPr>
        <p:spPr>
          <a:xfrm>
            <a:off x="1520475" y="844154"/>
            <a:ext cx="1727596" cy="1727596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  <p:sp>
        <p:nvSpPr>
          <p:cNvPr id="253" name="Google Shape;253;p71"/>
          <p:cNvSpPr>
            <a:spLocks noGrp="1"/>
          </p:cNvSpPr>
          <p:nvPr>
            <p:ph type="pic" idx="3"/>
          </p:nvPr>
        </p:nvSpPr>
        <p:spPr>
          <a:xfrm>
            <a:off x="1520476" y="2681968"/>
            <a:ext cx="1727596" cy="2023382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  <p:sp>
        <p:nvSpPr>
          <p:cNvPr id="254" name="Google Shape;254;p71"/>
          <p:cNvSpPr>
            <a:spLocks noGrp="1"/>
          </p:cNvSpPr>
          <p:nvPr>
            <p:ph type="pic" idx="4"/>
          </p:nvPr>
        </p:nvSpPr>
        <p:spPr>
          <a:xfrm>
            <a:off x="5182157" y="844154"/>
            <a:ext cx="3197462" cy="3861197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  <p:sp>
        <p:nvSpPr>
          <p:cNvPr id="255" name="Google Shape;255;p71"/>
          <p:cNvSpPr>
            <a:spLocks noGrp="1"/>
          </p:cNvSpPr>
          <p:nvPr>
            <p:ph type="pic" idx="5"/>
          </p:nvPr>
        </p:nvSpPr>
        <p:spPr>
          <a:xfrm>
            <a:off x="3351293" y="2681967"/>
            <a:ext cx="1727643" cy="2023382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58_Custom Layout">
  <p:cSld name="158_Custom Layout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72"/>
          <p:cNvSpPr>
            <a:spLocks noGrp="1"/>
          </p:cNvSpPr>
          <p:nvPr>
            <p:ph type="pic" idx="2"/>
          </p:nvPr>
        </p:nvSpPr>
        <p:spPr>
          <a:xfrm>
            <a:off x="1520474" y="844154"/>
            <a:ext cx="3558437" cy="1727596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  <p:sp>
        <p:nvSpPr>
          <p:cNvPr id="258" name="Google Shape;258;p72"/>
          <p:cNvSpPr>
            <a:spLocks noGrp="1"/>
          </p:cNvSpPr>
          <p:nvPr>
            <p:ph type="pic" idx="3"/>
          </p:nvPr>
        </p:nvSpPr>
        <p:spPr>
          <a:xfrm>
            <a:off x="1520476" y="2681968"/>
            <a:ext cx="1727596" cy="2023382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  <p:sp>
        <p:nvSpPr>
          <p:cNvPr id="259" name="Google Shape;259;p72"/>
          <p:cNvSpPr>
            <a:spLocks noGrp="1"/>
          </p:cNvSpPr>
          <p:nvPr>
            <p:ph type="pic" idx="4"/>
          </p:nvPr>
        </p:nvSpPr>
        <p:spPr>
          <a:xfrm>
            <a:off x="5182157" y="844154"/>
            <a:ext cx="3197462" cy="3861197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59_Custom Layout">
  <p:cSld name="159_Custom Layout"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73"/>
          <p:cNvSpPr>
            <a:spLocks noGrp="1"/>
          </p:cNvSpPr>
          <p:nvPr>
            <p:ph type="pic" idx="2"/>
          </p:nvPr>
        </p:nvSpPr>
        <p:spPr>
          <a:xfrm>
            <a:off x="3349275" y="844154"/>
            <a:ext cx="1727596" cy="1727596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  <p:sp>
        <p:nvSpPr>
          <p:cNvPr id="262" name="Google Shape;262;p73"/>
          <p:cNvSpPr>
            <a:spLocks noGrp="1"/>
          </p:cNvSpPr>
          <p:nvPr>
            <p:ph type="pic" idx="3"/>
          </p:nvPr>
        </p:nvSpPr>
        <p:spPr>
          <a:xfrm>
            <a:off x="6765131" y="2681968"/>
            <a:ext cx="1614487" cy="925625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  <p:sp>
        <p:nvSpPr>
          <p:cNvPr id="263" name="Google Shape;263;p73"/>
          <p:cNvSpPr>
            <a:spLocks noGrp="1"/>
          </p:cNvSpPr>
          <p:nvPr>
            <p:ph type="pic" idx="4"/>
          </p:nvPr>
        </p:nvSpPr>
        <p:spPr>
          <a:xfrm>
            <a:off x="5182157" y="844154"/>
            <a:ext cx="3197462" cy="1727596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  <p:sp>
        <p:nvSpPr>
          <p:cNvPr id="264" name="Google Shape;264;p73"/>
          <p:cNvSpPr>
            <a:spLocks noGrp="1"/>
          </p:cNvSpPr>
          <p:nvPr>
            <p:ph type="pic" idx="5"/>
          </p:nvPr>
        </p:nvSpPr>
        <p:spPr>
          <a:xfrm>
            <a:off x="3248071" y="2681968"/>
            <a:ext cx="3417047" cy="2023382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  <p:sp>
        <p:nvSpPr>
          <p:cNvPr id="265" name="Google Shape;265;p73"/>
          <p:cNvSpPr>
            <a:spLocks noGrp="1"/>
          </p:cNvSpPr>
          <p:nvPr>
            <p:ph type="pic" idx="6"/>
          </p:nvPr>
        </p:nvSpPr>
        <p:spPr>
          <a:xfrm>
            <a:off x="6765131" y="3721894"/>
            <a:ext cx="1614487" cy="983456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  <p:sp>
        <p:nvSpPr>
          <p:cNvPr id="266" name="Google Shape;266;p73"/>
          <p:cNvSpPr>
            <a:spLocks noGrp="1"/>
          </p:cNvSpPr>
          <p:nvPr>
            <p:ph type="pic" idx="7"/>
          </p:nvPr>
        </p:nvSpPr>
        <p:spPr>
          <a:xfrm>
            <a:off x="1520428" y="2681968"/>
            <a:ext cx="1614487" cy="925625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  <p:sp>
        <p:nvSpPr>
          <p:cNvPr id="267" name="Google Shape;267;p73"/>
          <p:cNvSpPr>
            <a:spLocks noGrp="1"/>
          </p:cNvSpPr>
          <p:nvPr>
            <p:ph type="pic" idx="8"/>
          </p:nvPr>
        </p:nvSpPr>
        <p:spPr>
          <a:xfrm>
            <a:off x="1520428" y="3721894"/>
            <a:ext cx="1614487" cy="983456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74"/>
          <p:cNvSpPr txBox="1">
            <a:spLocks noGrp="1"/>
          </p:cNvSpPr>
          <p:nvPr>
            <p:ph type="dt" idx="10"/>
          </p:nvPr>
        </p:nvSpPr>
        <p:spPr>
          <a:xfrm>
            <a:off x="0" y="0"/>
            <a:ext cx="2250000" cy="22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270" name="Google Shape;270;p74"/>
          <p:cNvSpPr txBox="1">
            <a:spLocks noGrp="1"/>
          </p:cNvSpPr>
          <p:nvPr>
            <p:ph type="ftr" idx="11"/>
          </p:nvPr>
        </p:nvSpPr>
        <p:spPr>
          <a:xfrm>
            <a:off x="0" y="0"/>
            <a:ext cx="2250000" cy="22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271" name="Google Shape;271;p74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2250000" cy="22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0" marR="0" lvl="1" indent="0" algn="l" rtl="0">
              <a:spcBef>
                <a:spcPts val="0"/>
              </a:spcBef>
              <a:buNone/>
              <a:defRPr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0" marR="0" lvl="2" indent="0" algn="l" rtl="0">
              <a:spcBef>
                <a:spcPts val="0"/>
              </a:spcBef>
              <a:buNone/>
              <a:defRPr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0" marR="0" lvl="3" indent="0" algn="l" rtl="0">
              <a:spcBef>
                <a:spcPts val="0"/>
              </a:spcBef>
              <a:buNone/>
              <a:defRPr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0" marR="0" lvl="4" indent="0" algn="l" rtl="0">
              <a:spcBef>
                <a:spcPts val="0"/>
              </a:spcBef>
              <a:buNone/>
              <a:defRPr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0" marR="0" lvl="5" indent="0" algn="l" rtl="0">
              <a:spcBef>
                <a:spcPts val="0"/>
              </a:spcBef>
              <a:buNone/>
              <a:defRPr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0" marR="0" lvl="6" indent="0" algn="l" rtl="0">
              <a:spcBef>
                <a:spcPts val="0"/>
              </a:spcBef>
              <a:buNone/>
              <a:defRPr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0" marR="0" lvl="7" indent="0" algn="l" rtl="0">
              <a:spcBef>
                <a:spcPts val="0"/>
              </a:spcBef>
              <a:buNone/>
              <a:defRPr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0" marR="0" lvl="8" indent="0" algn="l" rtl="0">
              <a:spcBef>
                <a:spcPts val="0"/>
              </a:spcBef>
              <a:buNone/>
              <a:defRPr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92_Custom Layout">
  <p:cSld name="92_Custom Layout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1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  <p:sp>
        <p:nvSpPr>
          <p:cNvPr id="84" name="Google Shape;84;p21"/>
          <p:cNvSpPr txBox="1">
            <a:spLocks noGrp="1"/>
          </p:cNvSpPr>
          <p:nvPr>
            <p:ph type="title"/>
          </p:nvPr>
        </p:nvSpPr>
        <p:spPr>
          <a:xfrm>
            <a:off x="764381" y="1634366"/>
            <a:ext cx="7615237" cy="937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600"/>
              <a:buFont typeface="Montserrat"/>
              <a:buNone/>
              <a:defRPr sz="66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77_Custom Layout">
  <p:cSld name="177_Custom Layout"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75"/>
          <p:cNvSpPr txBox="1">
            <a:spLocks noGrp="1"/>
          </p:cNvSpPr>
          <p:nvPr>
            <p:ph type="title"/>
          </p:nvPr>
        </p:nvSpPr>
        <p:spPr>
          <a:xfrm>
            <a:off x="1521619" y="3308447"/>
            <a:ext cx="3812382" cy="937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74" name="Google Shape;274;p75"/>
          <p:cNvSpPr>
            <a:spLocks noGrp="1"/>
          </p:cNvSpPr>
          <p:nvPr>
            <p:ph type="pic" idx="2"/>
          </p:nvPr>
        </p:nvSpPr>
        <p:spPr>
          <a:xfrm>
            <a:off x="1521619" y="870586"/>
            <a:ext cx="1630680" cy="168402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  <p:sp>
        <p:nvSpPr>
          <p:cNvPr id="275" name="Google Shape;275;p75"/>
          <p:cNvSpPr>
            <a:spLocks noGrp="1"/>
          </p:cNvSpPr>
          <p:nvPr>
            <p:ph type="pic" idx="3"/>
          </p:nvPr>
        </p:nvSpPr>
        <p:spPr>
          <a:xfrm>
            <a:off x="5006498" y="870586"/>
            <a:ext cx="1630680" cy="168402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  <p:sp>
        <p:nvSpPr>
          <p:cNvPr id="276" name="Google Shape;276;p75"/>
          <p:cNvSpPr>
            <a:spLocks noGrp="1"/>
          </p:cNvSpPr>
          <p:nvPr>
            <p:ph type="pic" idx="4"/>
          </p:nvPr>
        </p:nvSpPr>
        <p:spPr>
          <a:xfrm>
            <a:off x="6748939" y="870586"/>
            <a:ext cx="1630680" cy="168402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  <p:sp>
        <p:nvSpPr>
          <p:cNvPr id="277" name="Google Shape;277;p75"/>
          <p:cNvSpPr>
            <a:spLocks noGrp="1"/>
          </p:cNvSpPr>
          <p:nvPr>
            <p:ph type="pic" idx="5"/>
          </p:nvPr>
        </p:nvSpPr>
        <p:spPr>
          <a:xfrm>
            <a:off x="3264059" y="870586"/>
            <a:ext cx="1630680" cy="1684019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762000" dist="254000" dir="5400000" algn="t" rotWithShape="0">
              <a:srgbClr val="000000">
                <a:alpha val="29803"/>
              </a:srgbClr>
            </a:outerShdw>
          </a:effectLst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6_Custom Layout">
  <p:cSld name="36_Custom Layout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76"/>
          <p:cNvSpPr txBox="1">
            <a:spLocks noGrp="1"/>
          </p:cNvSpPr>
          <p:nvPr>
            <p:ph type="title"/>
          </p:nvPr>
        </p:nvSpPr>
        <p:spPr>
          <a:xfrm>
            <a:off x="1521619" y="3308447"/>
            <a:ext cx="3812382" cy="937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80" name="Google Shape;280;p76"/>
          <p:cNvSpPr>
            <a:spLocks noGrp="1"/>
          </p:cNvSpPr>
          <p:nvPr>
            <p:ph type="pic" idx="2"/>
          </p:nvPr>
        </p:nvSpPr>
        <p:spPr>
          <a:xfrm>
            <a:off x="1521619" y="870586"/>
            <a:ext cx="1684020" cy="168402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  <p:sp>
        <p:nvSpPr>
          <p:cNvPr id="281" name="Google Shape;281;p76"/>
          <p:cNvSpPr>
            <a:spLocks noGrp="1"/>
          </p:cNvSpPr>
          <p:nvPr>
            <p:ph type="pic" idx="3"/>
          </p:nvPr>
        </p:nvSpPr>
        <p:spPr>
          <a:xfrm>
            <a:off x="5003959" y="870586"/>
            <a:ext cx="1684020" cy="168402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  <p:sp>
        <p:nvSpPr>
          <p:cNvPr id="282" name="Google Shape;282;p76"/>
          <p:cNvSpPr>
            <a:spLocks noGrp="1"/>
          </p:cNvSpPr>
          <p:nvPr>
            <p:ph type="pic" idx="4"/>
          </p:nvPr>
        </p:nvSpPr>
        <p:spPr>
          <a:xfrm>
            <a:off x="6748939" y="870586"/>
            <a:ext cx="1684020" cy="168402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  <p:sp>
        <p:nvSpPr>
          <p:cNvPr id="283" name="Google Shape;283;p76"/>
          <p:cNvSpPr>
            <a:spLocks noGrp="1"/>
          </p:cNvSpPr>
          <p:nvPr>
            <p:ph type="pic" idx="5"/>
          </p:nvPr>
        </p:nvSpPr>
        <p:spPr>
          <a:xfrm>
            <a:off x="3262789" y="870586"/>
            <a:ext cx="1684020" cy="1684019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762000" dist="254000" dir="5400000" algn="t" rotWithShape="0">
              <a:srgbClr val="000000">
                <a:alpha val="29803"/>
              </a:srgbClr>
            </a:outerShdw>
          </a:effectLst>
        </p:spPr>
      </p:sp>
      <p:sp>
        <p:nvSpPr>
          <p:cNvPr id="284" name="Google Shape;284;p76"/>
          <p:cNvSpPr>
            <a:spLocks noGrp="1"/>
          </p:cNvSpPr>
          <p:nvPr>
            <p:ph type="pic" idx="6"/>
          </p:nvPr>
        </p:nvSpPr>
        <p:spPr>
          <a:xfrm>
            <a:off x="8486299" y="870586"/>
            <a:ext cx="1684020" cy="168402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94_Custom Layout">
  <p:cSld name="94_Custom Layout"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91_Custom Layout">
  <p:cSld name="191_Custom Layout"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78"/>
          <p:cNvSpPr>
            <a:spLocks noGrp="1"/>
          </p:cNvSpPr>
          <p:nvPr>
            <p:ph type="pic" idx="2"/>
          </p:nvPr>
        </p:nvSpPr>
        <p:spPr>
          <a:xfrm>
            <a:off x="764381" y="0"/>
            <a:ext cx="8379619" cy="5143499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  <p:sp>
        <p:nvSpPr>
          <p:cNvPr id="288" name="Google Shape;288;p78"/>
          <p:cNvSpPr txBox="1">
            <a:spLocks noGrp="1"/>
          </p:cNvSpPr>
          <p:nvPr>
            <p:ph type="title"/>
          </p:nvPr>
        </p:nvSpPr>
        <p:spPr>
          <a:xfrm>
            <a:off x="1520429" y="1634366"/>
            <a:ext cx="6859190" cy="937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100"/>
              <a:buFont typeface="Montserrat"/>
              <a:buNone/>
              <a:defRPr sz="41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89" name="Google Shape;289;p78"/>
          <p:cNvSpPr/>
          <p:nvPr/>
        </p:nvSpPr>
        <p:spPr>
          <a:xfrm>
            <a:off x="-1" y="-1"/>
            <a:ext cx="764381" cy="51434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0" name="Google Shape;290;p78"/>
          <p:cNvSpPr/>
          <p:nvPr/>
        </p:nvSpPr>
        <p:spPr>
          <a:xfrm>
            <a:off x="0" y="4705350"/>
            <a:ext cx="764381" cy="438149"/>
          </a:xfrm>
          <a:prstGeom prst="rect">
            <a:avLst/>
          </a:prstGeom>
          <a:solidFill>
            <a:srgbClr val="18212F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1" name="Google Shape;291;p78"/>
          <p:cNvSpPr txBox="1"/>
          <p:nvPr/>
        </p:nvSpPr>
        <p:spPr>
          <a:xfrm rot="-5400000">
            <a:off x="130394" y="284066"/>
            <a:ext cx="469119" cy="173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700" b="1" i="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voodoo</a:t>
            </a:r>
            <a:endParaRPr sz="1100"/>
          </a:p>
        </p:txBody>
      </p:sp>
      <p:cxnSp>
        <p:nvCxnSpPr>
          <p:cNvPr id="292" name="Google Shape;292;p78"/>
          <p:cNvCxnSpPr/>
          <p:nvPr/>
        </p:nvCxnSpPr>
        <p:spPr>
          <a:xfrm>
            <a:off x="236525" y="2541933"/>
            <a:ext cx="301577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93" name="Google Shape;293;p78"/>
          <p:cNvCxnSpPr/>
          <p:nvPr/>
        </p:nvCxnSpPr>
        <p:spPr>
          <a:xfrm>
            <a:off x="236525" y="2601568"/>
            <a:ext cx="150788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94" name="Google Shape;294;p78"/>
          <p:cNvSpPr txBox="1"/>
          <p:nvPr/>
        </p:nvSpPr>
        <p:spPr>
          <a:xfrm>
            <a:off x="0" y="4782171"/>
            <a:ext cx="75288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 sz="600" b="1" i="0">
                <a:solidFill>
                  <a:srgbClr val="FFFFFF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‹Nº›</a:t>
            </a:fld>
            <a:endParaRPr sz="600" b="1" i="0">
              <a:solidFill>
                <a:srgbClr val="FFFFFF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2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2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14_Custom Layout">
  <p:cSld name="214_Custom Layout"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79"/>
          <p:cNvSpPr>
            <a:spLocks noGrp="1"/>
          </p:cNvSpPr>
          <p:nvPr>
            <p:ph type="pic" idx="2"/>
          </p:nvPr>
        </p:nvSpPr>
        <p:spPr>
          <a:xfrm>
            <a:off x="4572000" y="0"/>
            <a:ext cx="4563665" cy="470535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  <p:sp>
        <p:nvSpPr>
          <p:cNvPr id="297" name="Google Shape;297;p79"/>
          <p:cNvSpPr txBox="1">
            <a:spLocks noGrp="1"/>
          </p:cNvSpPr>
          <p:nvPr>
            <p:ph type="title"/>
          </p:nvPr>
        </p:nvSpPr>
        <p:spPr>
          <a:xfrm>
            <a:off x="1521619" y="710026"/>
            <a:ext cx="3050381" cy="937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63_Custom Layout">
  <p:cSld name="263_Custom Layout"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80"/>
          <p:cNvSpPr>
            <a:spLocks noGrp="1"/>
          </p:cNvSpPr>
          <p:nvPr>
            <p:ph type="pic" idx="2"/>
          </p:nvPr>
        </p:nvSpPr>
        <p:spPr>
          <a:xfrm flipH="1">
            <a:off x="6246019" y="2571903"/>
            <a:ext cx="2132276" cy="2133446"/>
          </a:xfrm>
          <a:prstGeom prst="ellipse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  <p:sp>
        <p:nvSpPr>
          <p:cNvPr id="300" name="Google Shape;300;p80"/>
          <p:cNvSpPr>
            <a:spLocks noGrp="1"/>
          </p:cNvSpPr>
          <p:nvPr>
            <p:ph type="pic" idx="3"/>
          </p:nvPr>
        </p:nvSpPr>
        <p:spPr>
          <a:xfrm flipH="1">
            <a:off x="1528657" y="2571903"/>
            <a:ext cx="2132276" cy="2133446"/>
          </a:xfrm>
          <a:prstGeom prst="ellipse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  <p:sp>
        <p:nvSpPr>
          <p:cNvPr id="301" name="Google Shape;301;p80"/>
          <p:cNvSpPr txBox="1">
            <a:spLocks noGrp="1"/>
          </p:cNvSpPr>
          <p:nvPr>
            <p:ph type="title"/>
          </p:nvPr>
        </p:nvSpPr>
        <p:spPr>
          <a:xfrm>
            <a:off x="1521619" y="710026"/>
            <a:ext cx="6858000" cy="937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81"/>
          <p:cNvSpPr txBox="1">
            <a:spLocks noGrp="1"/>
          </p:cNvSpPr>
          <p:nvPr>
            <p:ph type="title"/>
          </p:nvPr>
        </p:nvSpPr>
        <p:spPr>
          <a:xfrm>
            <a:off x="1521619" y="710026"/>
            <a:ext cx="3050382" cy="937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7_Custom Layout">
  <p:cSld name="47_Custom Layout"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82"/>
          <p:cNvSpPr>
            <a:spLocks noGrp="1"/>
          </p:cNvSpPr>
          <p:nvPr>
            <p:ph type="pic" idx="2"/>
          </p:nvPr>
        </p:nvSpPr>
        <p:spPr>
          <a:xfrm>
            <a:off x="762000" y="0"/>
            <a:ext cx="8382000" cy="301752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7_Custom Layout">
  <p:cSld name="37_Custom Layout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2"/>
          <p:cNvSpPr>
            <a:spLocks noGrp="1"/>
          </p:cNvSpPr>
          <p:nvPr>
            <p:ph type="pic" idx="2"/>
          </p:nvPr>
        </p:nvSpPr>
        <p:spPr>
          <a:xfrm>
            <a:off x="3109981" y="1109730"/>
            <a:ext cx="2924040" cy="2924040"/>
          </a:xfrm>
          <a:prstGeom prst="ellipse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  <p:sp>
        <p:nvSpPr>
          <p:cNvPr id="87" name="Google Shape;87;p22"/>
          <p:cNvSpPr txBox="1">
            <a:spLocks noGrp="1"/>
          </p:cNvSpPr>
          <p:nvPr>
            <p:ph type="title"/>
          </p:nvPr>
        </p:nvSpPr>
        <p:spPr>
          <a:xfrm>
            <a:off x="1521619" y="710026"/>
            <a:ext cx="3050382" cy="1312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ustom Layout">
  <p:cSld name="1_Custom Layout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3"/>
          <p:cNvSpPr>
            <a:spLocks noGrp="1"/>
          </p:cNvSpPr>
          <p:nvPr>
            <p:ph type="pic" idx="2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  <p:sp>
        <p:nvSpPr>
          <p:cNvPr id="90" name="Google Shape;90;p23"/>
          <p:cNvSpPr txBox="1">
            <a:spLocks noGrp="1"/>
          </p:cNvSpPr>
          <p:nvPr>
            <p:ph type="title"/>
          </p:nvPr>
        </p:nvSpPr>
        <p:spPr>
          <a:xfrm>
            <a:off x="768728" y="1953970"/>
            <a:ext cx="7609959" cy="1235558"/>
          </a:xfrm>
          <a:prstGeom prst="rect">
            <a:avLst/>
          </a:prstGeom>
          <a:noFill/>
          <a:ln>
            <a:noFill/>
          </a:ln>
          <a:effectLst>
            <a:outerShdw blurRad="762000" dist="3810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0" tIns="144000" rIns="0" bIns="0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Montserrat"/>
              <a:buNone/>
              <a:defRPr sz="7200" b="1" i="0"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pic>
        <p:nvPicPr>
          <p:cNvPr id="91" name="Google Shape;91;p2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05840" y="339116"/>
            <a:ext cx="422962" cy="1303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Custom Layout">
  <p:cSld name="2_Custom Layou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4"/>
          <p:cNvSpPr txBox="1">
            <a:spLocks noGrp="1"/>
          </p:cNvSpPr>
          <p:nvPr>
            <p:ph type="title"/>
          </p:nvPr>
        </p:nvSpPr>
        <p:spPr>
          <a:xfrm>
            <a:off x="3800475" y="710026"/>
            <a:ext cx="4585666" cy="937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24"/>
          <p:cNvSpPr>
            <a:spLocks noGrp="1"/>
          </p:cNvSpPr>
          <p:nvPr>
            <p:ph type="pic" idx="2"/>
          </p:nvPr>
        </p:nvSpPr>
        <p:spPr>
          <a:xfrm>
            <a:off x="767685" y="0"/>
            <a:ext cx="2282697" cy="3429000"/>
          </a:xfrm>
          <a:prstGeom prst="rect">
            <a:avLst/>
          </a:prstGeom>
          <a:gradFill>
            <a:gsLst>
              <a:gs pos="0">
                <a:srgbClr val="222222">
                  <a:alpha val="40000"/>
                </a:srgbClr>
              </a:gs>
              <a:gs pos="99000">
                <a:srgbClr val="222222">
                  <a:alpha val="20000"/>
                </a:srgbClr>
              </a:gs>
              <a:gs pos="100000">
                <a:srgbClr val="222222">
                  <a:alpha val="20000"/>
                </a:srgbClr>
              </a:gs>
            </a:gsLst>
            <a:lin ang="5400000" scaled="0"/>
          </a:gradFill>
          <a:ln>
            <a:noFill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6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66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1521618" y="710026"/>
            <a:ext cx="6864523" cy="9373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Montserrat"/>
              <a:buNone/>
              <a:defRPr sz="27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1521618" y="1885950"/>
            <a:ext cx="6864524" cy="2571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228600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228600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228600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228600" algn="l" rtl="0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/>
          <p:nvPr/>
        </p:nvSpPr>
        <p:spPr>
          <a:xfrm>
            <a:off x="0" y="4718602"/>
            <a:ext cx="752890" cy="42489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54" name="Google Shape;54;p13"/>
          <p:cNvCxnSpPr/>
          <p:nvPr/>
        </p:nvCxnSpPr>
        <p:spPr>
          <a:xfrm>
            <a:off x="236525" y="2541933"/>
            <a:ext cx="301577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55" name="Google Shape;55;p13"/>
          <p:cNvCxnSpPr/>
          <p:nvPr/>
        </p:nvCxnSpPr>
        <p:spPr>
          <a:xfrm>
            <a:off x="236525" y="2601568"/>
            <a:ext cx="150788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6" name="Google Shape;56;p13"/>
          <p:cNvSpPr txBox="1"/>
          <p:nvPr/>
        </p:nvSpPr>
        <p:spPr>
          <a:xfrm>
            <a:off x="0" y="4782171"/>
            <a:ext cx="75288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 sz="600" b="1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‹Nº›</a:t>
            </a:fld>
            <a:endParaRPr sz="600" b="1" i="0" u="none" strike="noStrike" cap="none">
              <a:solidFill>
                <a:schemeClr val="dk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  <p:sldLayoutId id="2147483706" r:id="rId46"/>
    <p:sldLayoutId id="2147483707" r:id="rId47"/>
    <p:sldLayoutId id="2147483708" r:id="rId48"/>
    <p:sldLayoutId id="2147483709" r:id="rId49"/>
    <p:sldLayoutId id="2147483710" r:id="rId50"/>
    <p:sldLayoutId id="2147483711" r:id="rId51"/>
    <p:sldLayoutId id="2147483712" r:id="rId52"/>
    <p:sldLayoutId id="2147483713" r:id="rId53"/>
    <p:sldLayoutId id="2147483714" r:id="rId54"/>
    <p:sldLayoutId id="2147483715" r:id="rId55"/>
    <p:sldLayoutId id="2147483716" r:id="rId56"/>
    <p:sldLayoutId id="2147483717" r:id="rId57"/>
    <p:sldLayoutId id="2147483718" r:id="rId58"/>
    <p:sldLayoutId id="2147483719" r:id="rId59"/>
    <p:sldLayoutId id="2147483720" r:id="rId60"/>
    <p:sldLayoutId id="2147483721" r:id="rId61"/>
    <p:sldLayoutId id="2147483722" r:id="rId62"/>
    <p:sldLayoutId id="2147483723" r:id="rId63"/>
    <p:sldLayoutId id="2147483724" r:id="rId64"/>
    <p:sldLayoutId id="2147483725" r:id="rId65"/>
    <p:sldLayoutId id="2147483726" r:id="rId66"/>
    <p:sldLayoutId id="2147483727" r:id="rId6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880">
          <p15:clr>
            <a:srgbClr val="F26B43"/>
          </p15:clr>
        </p15:guide>
        <p15:guide id="2" orient="horz" pos="1620">
          <p15:clr>
            <a:srgbClr val="F26B43"/>
          </p15:clr>
        </p15:guide>
        <p15:guide id="3" orient="horz" pos="259">
          <p15:clr>
            <a:srgbClr val="F26B43"/>
          </p15:clr>
        </p15:guide>
        <p15:guide id="4" orient="horz" pos="2964">
          <p15:clr>
            <a:srgbClr val="F26B43"/>
          </p15:clr>
        </p15:guide>
        <p15:guide id="5" pos="481">
          <p15:clr>
            <a:srgbClr val="F26B43"/>
          </p15:clr>
        </p15:guide>
        <p15:guide id="6" pos="5279">
          <p15:clr>
            <a:srgbClr val="F26B43"/>
          </p15:clr>
        </p15:guide>
        <p15:guide id="7">
          <p15:clr>
            <a:srgbClr val="F26B43"/>
          </p15:clr>
        </p15:guide>
        <p15:guide id="8" pos="5760">
          <p15:clr>
            <a:srgbClr val="F26B43"/>
          </p15:clr>
        </p15:guide>
        <p15:guide id="9" orient="horz">
          <p15:clr>
            <a:srgbClr val="F26B43"/>
          </p15:clr>
        </p15:guide>
        <p15:guide id="10" orient="horz" pos="3240">
          <p15:clr>
            <a:srgbClr val="F26B43"/>
          </p15:clr>
        </p15:guide>
        <p15:guide id="11" pos="958">
          <p15:clr>
            <a:srgbClr val="F26B43"/>
          </p15:clr>
        </p15:guide>
        <p15:guide id="12" orient="horz" pos="532">
          <p15:clr>
            <a:srgbClr val="F26B43"/>
          </p15:clr>
        </p15:guide>
        <p15:guide id="13" pos="143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keycloak.org/observability/metrics-for-troubleshooting-clustering-and-network" TargetMode="External"/><Relationship Id="rId3" Type="http://schemas.openxmlformats.org/officeDocument/2006/relationships/image" Target="../media/image5.png"/><Relationship Id="rId7" Type="http://schemas.openxmlformats.org/officeDocument/2006/relationships/hyperlink" Target="https://www.keycloak.org/observability/metrics-for-troubleshooting-http" TargetMode="External"/><Relationship Id="rId12" Type="http://schemas.openxmlformats.org/officeDocument/2006/relationships/hyperlink" Target="https://www.keycloak.org/observability/metrics-for-troubleshooting-external-infinispan-multi-site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keycloak.org/observability/metrics-for-troubleshooting-database" TargetMode="External"/><Relationship Id="rId11" Type="http://schemas.openxmlformats.org/officeDocument/2006/relationships/hyperlink" Target="https://www.keycloak.org/observability/metrics-for-troubleshooting-embedded-caches-multi-site" TargetMode="External"/><Relationship Id="rId5" Type="http://schemas.openxmlformats.org/officeDocument/2006/relationships/hyperlink" Target="https://www.keycloak.org/observability/metrics-for-troubleshooting-jvm" TargetMode="External"/><Relationship Id="rId10" Type="http://schemas.openxmlformats.org/officeDocument/2006/relationships/hyperlink" Target="https://www.keycloak.org/high-availability/introduction" TargetMode="External"/><Relationship Id="rId4" Type="http://schemas.openxmlformats.org/officeDocument/2006/relationships/hyperlink" Target="https://www.keycloak.org/observability/metrics-for-troubleshooting-keycloak" TargetMode="External"/><Relationship Id="rId9" Type="http://schemas.openxmlformats.org/officeDocument/2006/relationships/hyperlink" Target="https://www.keycloak.org/observability/metrics-for-troubleshooting-embedded-caches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8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o 2">
            <a:extLst>
              <a:ext uri="{FF2B5EF4-FFF2-40B4-BE49-F238E27FC236}">
                <a16:creationId xmlns:a16="http://schemas.microsoft.com/office/drawing/2014/main" id="{CB0FE249-9A38-3555-8559-CA785A9C6A61}"/>
              </a:ext>
            </a:extLst>
          </p:cNvPr>
          <p:cNvGrpSpPr/>
          <p:nvPr/>
        </p:nvGrpSpPr>
        <p:grpSpPr>
          <a:xfrm>
            <a:off x="-1457" y="-84"/>
            <a:ext cx="9152930" cy="5143500"/>
            <a:chOff x="-1942" y="6814"/>
            <a:chExt cx="12203906" cy="6858000"/>
          </a:xfrm>
        </p:grpSpPr>
        <p:pic>
          <p:nvPicPr>
            <p:cNvPr id="525" name="Google Shape;525;p141" descr="Imagen que contiene Icono&#10;&#10;Descripción generada automáticamente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-1942" y="6814"/>
              <a:ext cx="12203906" cy="6858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" name="Rectángulo 1">
              <a:extLst>
                <a:ext uri="{FF2B5EF4-FFF2-40B4-BE49-F238E27FC236}">
                  <a16:creationId xmlns:a16="http://schemas.microsoft.com/office/drawing/2014/main" id="{7EA48514-B3B6-FE9C-3114-708D7C2953F0}"/>
                </a:ext>
              </a:extLst>
            </p:cNvPr>
            <p:cNvSpPr/>
            <p:nvPr/>
          </p:nvSpPr>
          <p:spPr>
            <a:xfrm>
              <a:off x="0" y="45719"/>
              <a:ext cx="3078479" cy="1280159"/>
            </a:xfrm>
            <a:prstGeom prst="rect">
              <a:avLst/>
            </a:prstGeom>
            <a:solidFill>
              <a:srgbClr val="F0F0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05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05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05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05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05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05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05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05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05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endParaRPr lang="es-ES" sz="788"/>
            </a:p>
          </p:txBody>
        </p:sp>
      </p:grpSp>
      <p:sp>
        <p:nvSpPr>
          <p:cNvPr id="6" name="Google Shape;526;p141">
            <a:extLst>
              <a:ext uri="{FF2B5EF4-FFF2-40B4-BE49-F238E27FC236}">
                <a16:creationId xmlns:a16="http://schemas.microsoft.com/office/drawing/2014/main" id="{60F43071-5940-31C7-EBC7-3335575D54D5}"/>
              </a:ext>
            </a:extLst>
          </p:cNvPr>
          <p:cNvSpPr/>
          <p:nvPr/>
        </p:nvSpPr>
        <p:spPr>
          <a:xfrm>
            <a:off x="251130" y="1286721"/>
            <a:ext cx="3828976" cy="735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80000"/>
              </a:lnSpc>
              <a:buClr>
                <a:srgbClr val="2A3743"/>
              </a:buClr>
              <a:buSzPts val="6500"/>
            </a:pPr>
            <a:r>
              <a:rPr lang="en-US" sz="5500" b="1" dirty="0">
                <a:solidFill>
                  <a:srgbClr val="2A3743"/>
                </a:solidFill>
                <a:latin typeface="Bebas Neue"/>
                <a:ea typeface="Bebas Neue"/>
                <a:cs typeface="Bebas Neue"/>
                <a:sym typeface="Bebas Neue"/>
              </a:rPr>
              <a:t>BPS – </a:t>
            </a:r>
            <a:r>
              <a:rPr lang="en-US" sz="5500" b="1" dirty="0" err="1">
                <a:solidFill>
                  <a:srgbClr val="2A3743"/>
                </a:solidFill>
                <a:latin typeface="Bebas Neue"/>
                <a:ea typeface="Bebas Neue"/>
                <a:cs typeface="Bebas Neue"/>
                <a:sym typeface="Bebas Neue"/>
              </a:rPr>
              <a:t>Keycloak</a:t>
            </a:r>
            <a:endParaRPr lang="en-US" sz="5500" b="1" dirty="0">
              <a:solidFill>
                <a:srgbClr val="2A3743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pic>
        <p:nvPicPr>
          <p:cNvPr id="8" name="Imagen 7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36FE450A-4182-C781-DB80-94CA8593F8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508" y="170322"/>
            <a:ext cx="1398558" cy="697393"/>
          </a:xfrm>
          <a:prstGeom prst="rect">
            <a:avLst/>
          </a:prstGeom>
        </p:spPr>
      </p:pic>
      <p:sp>
        <p:nvSpPr>
          <p:cNvPr id="4" name="Google Shape;526;p141">
            <a:extLst>
              <a:ext uri="{FF2B5EF4-FFF2-40B4-BE49-F238E27FC236}">
                <a16:creationId xmlns:a16="http://schemas.microsoft.com/office/drawing/2014/main" id="{744DC42B-3DCF-21B0-7FF9-2F8CFD20B0B4}"/>
              </a:ext>
            </a:extLst>
          </p:cNvPr>
          <p:cNvSpPr/>
          <p:nvPr/>
        </p:nvSpPr>
        <p:spPr>
          <a:xfrm>
            <a:off x="251130" y="1963573"/>
            <a:ext cx="3828976" cy="735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80000"/>
              </a:lnSpc>
              <a:buClr>
                <a:srgbClr val="2A3743"/>
              </a:buClr>
              <a:buSzPts val="6500"/>
            </a:pPr>
            <a:r>
              <a:rPr lang="en-US" sz="3600" b="1" dirty="0">
                <a:solidFill>
                  <a:srgbClr val="2A3743"/>
                </a:solidFill>
                <a:latin typeface="Bebas Neue"/>
                <a:ea typeface="Bebas Neue"/>
                <a:cs typeface="Bebas Neue"/>
                <a:sym typeface="Bebas Neue"/>
              </a:rPr>
              <a:t>Dia 4</a:t>
            </a:r>
          </a:p>
        </p:txBody>
      </p:sp>
    </p:spTree>
    <p:extLst>
      <p:ext uri="{BB962C8B-B14F-4D97-AF65-F5344CB8AC3E}">
        <p14:creationId xmlns:p14="http://schemas.microsoft.com/office/powerpoint/2010/main" val="34554839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9">
          <a:extLst>
            <a:ext uri="{FF2B5EF4-FFF2-40B4-BE49-F238E27FC236}">
              <a16:creationId xmlns:a16="http://schemas.microsoft.com/office/drawing/2014/main" id="{1D65863A-08FC-0241-57F8-DF3CA06DF0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87">
            <a:extLst>
              <a:ext uri="{FF2B5EF4-FFF2-40B4-BE49-F238E27FC236}">
                <a16:creationId xmlns:a16="http://schemas.microsoft.com/office/drawing/2014/main" id="{CCD33609-73B6-D96C-DF91-E36A6C6E1C70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36971" y="211462"/>
            <a:ext cx="7374469" cy="785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sp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ontserrat"/>
              <a:buNone/>
            </a:pPr>
            <a:r>
              <a:rPr lang="es-ES" sz="2600" dirty="0">
                <a:solidFill>
                  <a:srgbClr val="43A1FF"/>
                </a:solidFill>
                <a:sym typeface="Poppins"/>
              </a:rPr>
              <a:t>Tipos de métricas disponibles en </a:t>
            </a:r>
            <a:r>
              <a:rPr lang="es-ES" sz="2600" dirty="0" err="1">
                <a:solidFill>
                  <a:srgbClr val="43A1FF"/>
                </a:solidFill>
                <a:sym typeface="Poppins"/>
              </a:rPr>
              <a:t>Keycloak</a:t>
            </a:r>
            <a:r>
              <a:rPr lang="es-ES" sz="2600" dirty="0">
                <a:solidFill>
                  <a:srgbClr val="43A1FF"/>
                </a:solidFill>
                <a:sym typeface="Poppins"/>
              </a:rPr>
              <a:t> y uso para monitoreo</a:t>
            </a:r>
            <a:endParaRPr lang="es-419" sz="2600" dirty="0">
              <a:solidFill>
                <a:srgbClr val="43A1FF"/>
              </a:solidFill>
            </a:endParaRPr>
          </a:p>
        </p:txBody>
      </p:sp>
      <p:pic>
        <p:nvPicPr>
          <p:cNvPr id="3" name="Imagen 2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BCF3282E-92DD-285D-1DC5-849954FC85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2457" y="101792"/>
            <a:ext cx="1118926" cy="575164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1E313E3F-F082-DA92-2327-E36A674796E0}"/>
              </a:ext>
            </a:extLst>
          </p:cNvPr>
          <p:cNvSpPr txBox="1"/>
          <p:nvPr/>
        </p:nvSpPr>
        <p:spPr>
          <a:xfrm>
            <a:off x="2179320" y="1641590"/>
            <a:ext cx="45720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b="1" dirty="0">
                <a:solidFill>
                  <a:schemeClr val="tx1"/>
                </a:solidFill>
              </a:rPr>
              <a:t>Eventos de usuario y seguridad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AR" b="1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1" dirty="0">
                <a:solidFill>
                  <a:schemeClr val="tx1"/>
                </a:solidFill>
              </a:rPr>
              <a:t>Solicitudes HTTP (latencia y volumen)</a:t>
            </a:r>
            <a:endParaRPr lang="es-AR" b="1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AR" b="1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1" dirty="0">
                <a:solidFill>
                  <a:schemeClr val="tx1"/>
                </a:solidFill>
              </a:rPr>
              <a:t>Base de datos (pool de conexiones)</a:t>
            </a:r>
            <a:endParaRPr lang="es-AR" b="1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AR" b="1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1" dirty="0">
                <a:solidFill>
                  <a:schemeClr val="tx1"/>
                </a:solidFill>
              </a:rPr>
              <a:t>Caches y </a:t>
            </a:r>
            <a:r>
              <a:rPr lang="es-ES" b="1" dirty="0" err="1">
                <a:solidFill>
                  <a:schemeClr val="tx1"/>
                </a:solidFill>
              </a:rPr>
              <a:t>clustering</a:t>
            </a:r>
            <a:r>
              <a:rPr lang="es-ES" b="1" dirty="0">
                <a:solidFill>
                  <a:schemeClr val="tx1"/>
                </a:solidFill>
              </a:rPr>
              <a:t> (</a:t>
            </a:r>
            <a:r>
              <a:rPr lang="es-ES" b="1" dirty="0" err="1">
                <a:solidFill>
                  <a:schemeClr val="tx1"/>
                </a:solidFill>
              </a:rPr>
              <a:t>Infinispan</a:t>
            </a:r>
            <a:r>
              <a:rPr lang="es-ES" b="1" dirty="0">
                <a:solidFill>
                  <a:schemeClr val="tx1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b="1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1" dirty="0">
                <a:solidFill>
                  <a:schemeClr val="tx1"/>
                </a:solidFill>
              </a:rPr>
              <a:t>JVM y sistema (rendimiento de la plataforma)</a:t>
            </a:r>
            <a:endParaRPr lang="es-AR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48327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9">
          <a:extLst>
            <a:ext uri="{FF2B5EF4-FFF2-40B4-BE49-F238E27FC236}">
              <a16:creationId xmlns:a16="http://schemas.microsoft.com/office/drawing/2014/main" id="{A7BCE42E-B993-4138-3110-72EE3EBD7F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87">
            <a:extLst>
              <a:ext uri="{FF2B5EF4-FFF2-40B4-BE49-F238E27FC236}">
                <a16:creationId xmlns:a16="http://schemas.microsoft.com/office/drawing/2014/main" id="{60169BAB-4E62-F168-C9D2-927D72F4883E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36971" y="211462"/>
            <a:ext cx="7374469" cy="785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sp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ontserrat"/>
              <a:buNone/>
            </a:pPr>
            <a:r>
              <a:rPr lang="es-ES" sz="2600" dirty="0">
                <a:solidFill>
                  <a:srgbClr val="43A1FF"/>
                </a:solidFill>
                <a:sym typeface="Poppins"/>
              </a:rPr>
              <a:t>Tipos de métricas disponibles en </a:t>
            </a:r>
            <a:r>
              <a:rPr lang="es-ES" sz="2600" dirty="0" err="1">
                <a:solidFill>
                  <a:srgbClr val="43A1FF"/>
                </a:solidFill>
                <a:sym typeface="Poppins"/>
              </a:rPr>
              <a:t>Keycloak</a:t>
            </a:r>
            <a:r>
              <a:rPr lang="es-ES" sz="2600" dirty="0">
                <a:solidFill>
                  <a:srgbClr val="43A1FF"/>
                </a:solidFill>
                <a:sym typeface="Poppins"/>
              </a:rPr>
              <a:t> y uso para monitoreo</a:t>
            </a:r>
            <a:endParaRPr lang="es-419" sz="2600" dirty="0">
              <a:solidFill>
                <a:srgbClr val="43A1FF"/>
              </a:solidFill>
            </a:endParaRPr>
          </a:p>
        </p:txBody>
      </p:sp>
      <p:pic>
        <p:nvPicPr>
          <p:cNvPr id="3" name="Imagen 2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78ABBA65-967A-4934-E134-49287C861C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2457" y="101792"/>
            <a:ext cx="1118926" cy="575164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2C0EEC82-C2F3-C409-0B3C-06524C7805A4}"/>
              </a:ext>
            </a:extLst>
          </p:cNvPr>
          <p:cNvSpPr txBox="1"/>
          <p:nvPr/>
        </p:nvSpPr>
        <p:spPr>
          <a:xfrm>
            <a:off x="426720" y="1283450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b="1" dirty="0">
                <a:solidFill>
                  <a:schemeClr val="tx1"/>
                </a:solidFill>
              </a:rPr>
              <a:t>Eventos de usuario y seguridad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2C251E83-899C-A11C-523B-6FD771609D48}"/>
              </a:ext>
            </a:extLst>
          </p:cNvPr>
          <p:cNvSpPr txBox="1"/>
          <p:nvPr/>
        </p:nvSpPr>
        <p:spPr>
          <a:xfrm>
            <a:off x="777240" y="1685300"/>
            <a:ext cx="457200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dirty="0"/>
              <a:t>--</a:t>
            </a:r>
            <a:r>
              <a:rPr lang="es-AR" dirty="0" err="1"/>
              <a:t>features</a:t>
            </a:r>
            <a:r>
              <a:rPr lang="es-AR" dirty="0"/>
              <a:t>=</a:t>
            </a:r>
            <a:r>
              <a:rPr lang="es-AR" dirty="0" err="1"/>
              <a:t>user-event-metrics</a:t>
            </a:r>
            <a:r>
              <a:rPr lang="es-AR" dirty="0"/>
              <a:t> </a:t>
            </a:r>
          </a:p>
          <a:p>
            <a:r>
              <a:rPr lang="es-AR" dirty="0"/>
              <a:t>--</a:t>
            </a:r>
            <a:r>
              <a:rPr lang="es-AR" dirty="0" err="1"/>
              <a:t>event-metrics-user-enabled</a:t>
            </a:r>
            <a:r>
              <a:rPr lang="es-AR" dirty="0"/>
              <a:t>=true</a:t>
            </a:r>
          </a:p>
          <a:p>
            <a:endParaRPr lang="es-AR" dirty="0"/>
          </a:p>
          <a:p>
            <a:endParaRPr lang="es-AR" dirty="0"/>
          </a:p>
          <a:p>
            <a:r>
              <a:rPr lang="es-AR" dirty="0"/>
              <a:t>--</a:t>
            </a:r>
            <a:r>
              <a:rPr lang="es-AR" dirty="0" err="1"/>
              <a:t>event-metrics-user-events</a:t>
            </a:r>
            <a:r>
              <a:rPr lang="es-AR" dirty="0"/>
              <a:t>= ….</a:t>
            </a:r>
          </a:p>
          <a:p>
            <a:r>
              <a:rPr lang="es-AR" dirty="0"/>
              <a:t>--</a:t>
            </a:r>
            <a:r>
              <a:rPr lang="es-AR" dirty="0" err="1"/>
              <a:t>event</a:t>
            </a:r>
            <a:r>
              <a:rPr lang="es-AR" dirty="0"/>
              <a:t>-</a:t>
            </a:r>
            <a:r>
              <a:rPr lang="es-AR" dirty="0" err="1"/>
              <a:t>metrics</a:t>
            </a:r>
            <a:r>
              <a:rPr lang="es-AR" dirty="0"/>
              <a:t>-</a:t>
            </a:r>
            <a:r>
              <a:rPr lang="es-AR" dirty="0" err="1"/>
              <a:t>user</a:t>
            </a:r>
            <a:r>
              <a:rPr lang="es-AR" dirty="0"/>
              <a:t>-tags=….</a:t>
            </a:r>
          </a:p>
        </p:txBody>
      </p:sp>
    </p:spTree>
    <p:extLst>
      <p:ext uri="{BB962C8B-B14F-4D97-AF65-F5344CB8AC3E}">
        <p14:creationId xmlns:p14="http://schemas.microsoft.com/office/powerpoint/2010/main" val="32318273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9">
          <a:extLst>
            <a:ext uri="{FF2B5EF4-FFF2-40B4-BE49-F238E27FC236}">
              <a16:creationId xmlns:a16="http://schemas.microsoft.com/office/drawing/2014/main" id="{C55B06BA-027B-94DA-D670-241452A589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87">
            <a:extLst>
              <a:ext uri="{FF2B5EF4-FFF2-40B4-BE49-F238E27FC236}">
                <a16:creationId xmlns:a16="http://schemas.microsoft.com/office/drawing/2014/main" id="{585C8853-F5BE-FBC0-D205-A7F23F6D370C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36971" y="211462"/>
            <a:ext cx="7374469" cy="785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sp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ontserrat"/>
              <a:buNone/>
            </a:pPr>
            <a:r>
              <a:rPr lang="es-ES" sz="2600" dirty="0">
                <a:solidFill>
                  <a:srgbClr val="43A1FF"/>
                </a:solidFill>
                <a:sym typeface="Poppins"/>
              </a:rPr>
              <a:t>Tipos de métricas disponibles en </a:t>
            </a:r>
            <a:r>
              <a:rPr lang="es-ES" sz="2600" dirty="0" err="1">
                <a:solidFill>
                  <a:srgbClr val="43A1FF"/>
                </a:solidFill>
                <a:sym typeface="Poppins"/>
              </a:rPr>
              <a:t>Keycloak</a:t>
            </a:r>
            <a:r>
              <a:rPr lang="es-ES" sz="2600" dirty="0">
                <a:solidFill>
                  <a:srgbClr val="43A1FF"/>
                </a:solidFill>
                <a:sym typeface="Poppins"/>
              </a:rPr>
              <a:t> y uso para monitoreo</a:t>
            </a:r>
            <a:endParaRPr lang="es-419" sz="2600" dirty="0">
              <a:solidFill>
                <a:srgbClr val="43A1FF"/>
              </a:solidFill>
            </a:endParaRPr>
          </a:p>
        </p:txBody>
      </p:sp>
      <p:pic>
        <p:nvPicPr>
          <p:cNvPr id="3" name="Imagen 2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59189B07-6619-9744-7A19-CE831EB8C5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2457" y="101792"/>
            <a:ext cx="1118926" cy="575164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6897757A-79EB-A562-86B4-259FBE12DA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943" y="1623060"/>
            <a:ext cx="8182114" cy="3065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4974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9">
          <a:extLst>
            <a:ext uri="{FF2B5EF4-FFF2-40B4-BE49-F238E27FC236}">
              <a16:creationId xmlns:a16="http://schemas.microsoft.com/office/drawing/2014/main" id="{8539B78A-28F0-6288-F5C4-F27B769080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87">
            <a:extLst>
              <a:ext uri="{FF2B5EF4-FFF2-40B4-BE49-F238E27FC236}">
                <a16:creationId xmlns:a16="http://schemas.microsoft.com/office/drawing/2014/main" id="{DF526337-4861-440A-CC45-DCFB991220F7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36971" y="211462"/>
            <a:ext cx="7374469" cy="785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sp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ontserrat"/>
              <a:buNone/>
            </a:pPr>
            <a:r>
              <a:rPr lang="es-ES" sz="2600" dirty="0">
                <a:solidFill>
                  <a:srgbClr val="43A1FF"/>
                </a:solidFill>
                <a:sym typeface="Poppins"/>
              </a:rPr>
              <a:t>Tipos de métricas disponibles en </a:t>
            </a:r>
            <a:r>
              <a:rPr lang="es-ES" sz="2600" dirty="0" err="1">
                <a:solidFill>
                  <a:srgbClr val="43A1FF"/>
                </a:solidFill>
                <a:sym typeface="Poppins"/>
              </a:rPr>
              <a:t>Keycloak</a:t>
            </a:r>
            <a:r>
              <a:rPr lang="es-ES" sz="2600" dirty="0">
                <a:solidFill>
                  <a:srgbClr val="43A1FF"/>
                </a:solidFill>
                <a:sym typeface="Poppins"/>
              </a:rPr>
              <a:t> y uso para monitoreo</a:t>
            </a:r>
            <a:endParaRPr lang="es-419" sz="2600" dirty="0">
              <a:solidFill>
                <a:srgbClr val="43A1FF"/>
              </a:solidFill>
            </a:endParaRPr>
          </a:p>
        </p:txBody>
      </p:sp>
      <p:pic>
        <p:nvPicPr>
          <p:cNvPr id="3" name="Imagen 2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ED455BBA-E307-03D1-686C-37D293EE24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2457" y="101792"/>
            <a:ext cx="1118926" cy="575164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47343051-13B8-59BE-A3A4-5534730848E4}"/>
              </a:ext>
            </a:extLst>
          </p:cNvPr>
          <p:cNvSpPr txBox="1"/>
          <p:nvPr/>
        </p:nvSpPr>
        <p:spPr>
          <a:xfrm>
            <a:off x="426720" y="1283450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b="1" dirty="0">
                <a:solidFill>
                  <a:schemeClr val="tx1"/>
                </a:solidFill>
              </a:rPr>
              <a:t>Eventos de usuario y seguridad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0766B8AC-E681-7987-AF8C-4594B34A89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55159" y="1739622"/>
            <a:ext cx="5487122" cy="3192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778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9">
          <a:extLst>
            <a:ext uri="{FF2B5EF4-FFF2-40B4-BE49-F238E27FC236}">
              <a16:creationId xmlns:a16="http://schemas.microsoft.com/office/drawing/2014/main" id="{9C76E973-1EE8-1E84-2F0D-D755705B06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87">
            <a:extLst>
              <a:ext uri="{FF2B5EF4-FFF2-40B4-BE49-F238E27FC236}">
                <a16:creationId xmlns:a16="http://schemas.microsoft.com/office/drawing/2014/main" id="{4826ABC7-DEA0-BF6A-1CB6-81233F289739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36971" y="211462"/>
            <a:ext cx="7374469" cy="785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sp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ontserrat"/>
              <a:buNone/>
            </a:pPr>
            <a:r>
              <a:rPr lang="es-ES" sz="2600" dirty="0">
                <a:solidFill>
                  <a:srgbClr val="43A1FF"/>
                </a:solidFill>
                <a:sym typeface="Poppins"/>
              </a:rPr>
              <a:t>Tipos de métricas disponibles en </a:t>
            </a:r>
            <a:r>
              <a:rPr lang="es-ES" sz="2600" dirty="0" err="1">
                <a:solidFill>
                  <a:srgbClr val="43A1FF"/>
                </a:solidFill>
                <a:sym typeface="Poppins"/>
              </a:rPr>
              <a:t>Keycloak</a:t>
            </a:r>
            <a:r>
              <a:rPr lang="es-ES" sz="2600" dirty="0">
                <a:solidFill>
                  <a:srgbClr val="43A1FF"/>
                </a:solidFill>
                <a:sym typeface="Poppins"/>
              </a:rPr>
              <a:t> y uso para monitoreo</a:t>
            </a:r>
            <a:endParaRPr lang="es-419" sz="2600" dirty="0">
              <a:solidFill>
                <a:srgbClr val="43A1FF"/>
              </a:solidFill>
            </a:endParaRPr>
          </a:p>
        </p:txBody>
      </p:sp>
      <p:pic>
        <p:nvPicPr>
          <p:cNvPr id="3" name="Imagen 2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8BA2D469-8691-9A53-78C1-FE1697EB64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2457" y="101792"/>
            <a:ext cx="1118926" cy="575164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EBBB26CE-28D6-71F5-4C85-2FFC7725AB18}"/>
              </a:ext>
            </a:extLst>
          </p:cNvPr>
          <p:cNvSpPr txBox="1"/>
          <p:nvPr/>
        </p:nvSpPr>
        <p:spPr>
          <a:xfrm>
            <a:off x="426720" y="1283450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1" dirty="0">
                <a:solidFill>
                  <a:schemeClr val="tx1"/>
                </a:solidFill>
              </a:rPr>
              <a:t>Solicitudes HTTP (latencia y volumen)</a:t>
            </a:r>
            <a:endParaRPr lang="es-AR" b="1" dirty="0">
              <a:solidFill>
                <a:schemeClr val="tx1"/>
              </a:solidFill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7A7E3795-BF74-BE56-B0B8-81BF85AE66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75540" y="1673668"/>
            <a:ext cx="5846917" cy="3368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6845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9">
          <a:extLst>
            <a:ext uri="{FF2B5EF4-FFF2-40B4-BE49-F238E27FC236}">
              <a16:creationId xmlns:a16="http://schemas.microsoft.com/office/drawing/2014/main" id="{05EA38BC-0D42-ECEB-5F3D-927415DC6B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87">
            <a:extLst>
              <a:ext uri="{FF2B5EF4-FFF2-40B4-BE49-F238E27FC236}">
                <a16:creationId xmlns:a16="http://schemas.microsoft.com/office/drawing/2014/main" id="{1A8E865F-4E77-83DA-7BE7-4761B8CB7E57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36971" y="211462"/>
            <a:ext cx="7374469" cy="785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sp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ontserrat"/>
              <a:buNone/>
            </a:pPr>
            <a:r>
              <a:rPr lang="es-ES" sz="2600" dirty="0">
                <a:solidFill>
                  <a:srgbClr val="43A1FF"/>
                </a:solidFill>
                <a:sym typeface="Poppins"/>
              </a:rPr>
              <a:t>Tipos de métricas disponibles en </a:t>
            </a:r>
            <a:r>
              <a:rPr lang="es-ES" sz="2600" dirty="0" err="1">
                <a:solidFill>
                  <a:srgbClr val="43A1FF"/>
                </a:solidFill>
                <a:sym typeface="Poppins"/>
              </a:rPr>
              <a:t>Keycloak</a:t>
            </a:r>
            <a:r>
              <a:rPr lang="es-ES" sz="2600" dirty="0">
                <a:solidFill>
                  <a:srgbClr val="43A1FF"/>
                </a:solidFill>
                <a:sym typeface="Poppins"/>
              </a:rPr>
              <a:t> y uso para monitoreo</a:t>
            </a:r>
            <a:endParaRPr lang="es-419" sz="2600" dirty="0">
              <a:solidFill>
                <a:srgbClr val="43A1FF"/>
              </a:solidFill>
            </a:endParaRPr>
          </a:p>
        </p:txBody>
      </p:sp>
      <p:pic>
        <p:nvPicPr>
          <p:cNvPr id="3" name="Imagen 2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606B5F9B-E14D-71C4-D573-82E7A920A6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2457" y="101792"/>
            <a:ext cx="1118926" cy="575164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946F9E56-DB93-14A9-516D-A5C6DFCB7BE5}"/>
              </a:ext>
            </a:extLst>
          </p:cNvPr>
          <p:cNvSpPr txBox="1"/>
          <p:nvPr/>
        </p:nvSpPr>
        <p:spPr>
          <a:xfrm>
            <a:off x="426720" y="1283450"/>
            <a:ext cx="6705600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s-AR" b="1" i="0" dirty="0" err="1">
                <a:solidFill>
                  <a:srgbClr val="212529"/>
                </a:solidFill>
                <a:effectLst/>
                <a:latin typeface="Montserrat" panose="00000500000000000000" pitchFamily="2" charset="0"/>
              </a:rPr>
              <a:t>List</a:t>
            </a:r>
            <a:r>
              <a:rPr lang="es-AR" b="1" i="0" dirty="0">
                <a:solidFill>
                  <a:srgbClr val="212529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lang="es-AR" b="1" i="0" dirty="0" err="1">
                <a:solidFill>
                  <a:srgbClr val="212529"/>
                </a:solidFill>
                <a:effectLst/>
                <a:latin typeface="Montserrat" panose="00000500000000000000" pitchFamily="2" charset="0"/>
              </a:rPr>
              <a:t>of</a:t>
            </a:r>
            <a:r>
              <a:rPr lang="es-AR" b="1" i="0" dirty="0">
                <a:solidFill>
                  <a:srgbClr val="212529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lang="es-AR" b="1" i="0" dirty="0" err="1">
                <a:solidFill>
                  <a:srgbClr val="212529"/>
                </a:solidFill>
                <a:effectLst/>
                <a:latin typeface="Montserrat" panose="00000500000000000000" pitchFamily="2" charset="0"/>
              </a:rPr>
              <a:t>Keycloak</a:t>
            </a:r>
            <a:r>
              <a:rPr lang="es-AR" b="1" i="0" dirty="0">
                <a:solidFill>
                  <a:srgbClr val="212529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lang="es-AR" b="1" i="0" dirty="0" err="1">
                <a:solidFill>
                  <a:srgbClr val="212529"/>
                </a:solidFill>
                <a:effectLst/>
                <a:latin typeface="Montserrat" panose="00000500000000000000" pitchFamily="2" charset="0"/>
              </a:rPr>
              <a:t>key</a:t>
            </a:r>
            <a:r>
              <a:rPr lang="es-AR" b="1" i="0" dirty="0">
                <a:solidFill>
                  <a:srgbClr val="212529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lang="es-AR" b="1" i="0" dirty="0" err="1">
                <a:solidFill>
                  <a:srgbClr val="212529"/>
                </a:solidFill>
                <a:effectLst/>
                <a:latin typeface="Montserrat" panose="00000500000000000000" pitchFamily="2" charset="0"/>
              </a:rPr>
              <a:t>metrics</a:t>
            </a:r>
            <a:endParaRPr lang="es-AR" b="1" i="0" dirty="0">
              <a:solidFill>
                <a:srgbClr val="212529"/>
              </a:solidFill>
              <a:effectLst/>
              <a:latin typeface="Montserrat" panose="00000500000000000000" pitchFamily="2" charset="0"/>
            </a:endParaRPr>
          </a:p>
          <a:p>
            <a:pPr algn="l"/>
            <a:endParaRPr lang="es-AR" b="1" i="0" dirty="0">
              <a:solidFill>
                <a:srgbClr val="212529"/>
              </a:solidFill>
              <a:effectLst/>
              <a:latin typeface="Montserrat" panose="00000500000000000000" pitchFamily="2" charset="0"/>
            </a:endParaRPr>
          </a:p>
          <a:p>
            <a:pPr algn="l"/>
            <a:r>
              <a:rPr lang="es-AR" b="0" i="0" u="none" strike="noStrike" dirty="0" err="1">
                <a:solidFill>
                  <a:srgbClr val="428BCA"/>
                </a:solidFill>
                <a:effectLst/>
                <a:latin typeface="Montserrat" panose="00000500000000000000" pitchFamily="2" charset="0"/>
                <a:hlinkClick r:id="rId4"/>
              </a:rPr>
              <a:t>Keycloak</a:t>
            </a:r>
            <a:r>
              <a:rPr lang="es-AR" b="0" i="0" u="none" strike="noStrike" dirty="0">
                <a:solidFill>
                  <a:srgbClr val="428BCA"/>
                </a:solidFill>
                <a:effectLst/>
                <a:latin typeface="Montserrat" panose="00000500000000000000" pitchFamily="2" charset="0"/>
                <a:hlinkClick r:id="rId4"/>
              </a:rPr>
              <a:t> </a:t>
            </a:r>
            <a:r>
              <a:rPr lang="es-AR" b="0" i="0" u="none" strike="noStrike" dirty="0" err="1">
                <a:solidFill>
                  <a:srgbClr val="428BCA"/>
                </a:solidFill>
                <a:effectLst/>
                <a:latin typeface="Montserrat" panose="00000500000000000000" pitchFamily="2" charset="0"/>
                <a:hlinkClick r:id="rId4"/>
              </a:rPr>
              <a:t>self-provided</a:t>
            </a:r>
            <a:r>
              <a:rPr lang="es-AR" b="0" i="0" u="none" strike="noStrike" dirty="0">
                <a:solidFill>
                  <a:srgbClr val="428BCA"/>
                </a:solidFill>
                <a:effectLst/>
                <a:latin typeface="Montserrat" panose="00000500000000000000" pitchFamily="2" charset="0"/>
                <a:hlinkClick r:id="rId4"/>
              </a:rPr>
              <a:t> </a:t>
            </a:r>
            <a:r>
              <a:rPr lang="es-AR" b="0" i="0" u="none" strike="noStrike" dirty="0" err="1">
                <a:solidFill>
                  <a:srgbClr val="428BCA"/>
                </a:solidFill>
                <a:effectLst/>
                <a:latin typeface="Montserrat" panose="00000500000000000000" pitchFamily="2" charset="0"/>
                <a:hlinkClick r:id="rId4"/>
              </a:rPr>
              <a:t>metrics</a:t>
            </a:r>
            <a:endParaRPr lang="es-AR" b="0" i="0" dirty="0">
              <a:solidFill>
                <a:srgbClr val="212529"/>
              </a:solidFill>
              <a:effectLst/>
              <a:latin typeface="Montserrat" panose="00000500000000000000" pitchFamily="2" charset="0"/>
            </a:endParaRPr>
          </a:p>
          <a:p>
            <a:pPr algn="l"/>
            <a:r>
              <a:rPr lang="es-AR" b="0" i="0" u="none" strike="noStrike" dirty="0" err="1">
                <a:solidFill>
                  <a:srgbClr val="428BCA"/>
                </a:solidFill>
                <a:effectLst/>
                <a:latin typeface="Montserrat" panose="00000500000000000000" pitchFamily="2" charset="0"/>
                <a:hlinkClick r:id="rId5"/>
              </a:rPr>
              <a:t>Keycloak</a:t>
            </a:r>
            <a:r>
              <a:rPr lang="es-AR" b="0" i="0" u="none" strike="noStrike" dirty="0">
                <a:solidFill>
                  <a:srgbClr val="428BCA"/>
                </a:solidFill>
                <a:effectLst/>
                <a:latin typeface="Montserrat" panose="00000500000000000000" pitchFamily="2" charset="0"/>
                <a:hlinkClick r:id="rId5"/>
              </a:rPr>
              <a:t> JVM </a:t>
            </a:r>
            <a:r>
              <a:rPr lang="es-AR" b="0" i="0" u="none" strike="noStrike" dirty="0" err="1">
                <a:solidFill>
                  <a:srgbClr val="428BCA"/>
                </a:solidFill>
                <a:effectLst/>
                <a:latin typeface="Montserrat" panose="00000500000000000000" pitchFamily="2" charset="0"/>
                <a:hlinkClick r:id="rId5"/>
              </a:rPr>
              <a:t>metrics</a:t>
            </a:r>
            <a:endParaRPr lang="es-AR" b="0" i="0" dirty="0">
              <a:solidFill>
                <a:srgbClr val="212529"/>
              </a:solidFill>
              <a:effectLst/>
              <a:latin typeface="Montserrat" panose="00000500000000000000" pitchFamily="2" charset="0"/>
            </a:endParaRPr>
          </a:p>
          <a:p>
            <a:pPr algn="l"/>
            <a:r>
              <a:rPr lang="es-AR" b="0" i="0" u="none" strike="noStrike" dirty="0" err="1">
                <a:solidFill>
                  <a:srgbClr val="428BCA"/>
                </a:solidFill>
                <a:effectLst/>
                <a:latin typeface="Montserrat" panose="00000500000000000000" pitchFamily="2" charset="0"/>
                <a:hlinkClick r:id="rId6"/>
              </a:rPr>
              <a:t>Keycloak</a:t>
            </a:r>
            <a:r>
              <a:rPr lang="es-AR" b="0" i="0" u="none" strike="noStrike" dirty="0">
                <a:solidFill>
                  <a:srgbClr val="428BCA"/>
                </a:solidFill>
                <a:effectLst/>
                <a:latin typeface="Montserrat" panose="00000500000000000000" pitchFamily="2" charset="0"/>
                <a:hlinkClick r:id="rId6"/>
              </a:rPr>
              <a:t> </a:t>
            </a:r>
            <a:r>
              <a:rPr lang="es-AR" b="0" i="0" u="none" strike="noStrike" dirty="0" err="1">
                <a:solidFill>
                  <a:srgbClr val="428BCA"/>
                </a:solidFill>
                <a:effectLst/>
                <a:latin typeface="Montserrat" panose="00000500000000000000" pitchFamily="2" charset="0"/>
                <a:hlinkClick r:id="rId6"/>
              </a:rPr>
              <a:t>Database</a:t>
            </a:r>
            <a:r>
              <a:rPr lang="es-AR" b="0" i="0" u="none" strike="noStrike" dirty="0">
                <a:solidFill>
                  <a:srgbClr val="428BCA"/>
                </a:solidFill>
                <a:effectLst/>
                <a:latin typeface="Montserrat" panose="00000500000000000000" pitchFamily="2" charset="0"/>
                <a:hlinkClick r:id="rId6"/>
              </a:rPr>
              <a:t> </a:t>
            </a:r>
            <a:r>
              <a:rPr lang="es-AR" b="0" i="0" u="none" strike="noStrike" dirty="0" err="1">
                <a:solidFill>
                  <a:srgbClr val="428BCA"/>
                </a:solidFill>
                <a:effectLst/>
                <a:latin typeface="Montserrat" panose="00000500000000000000" pitchFamily="2" charset="0"/>
                <a:hlinkClick r:id="rId6"/>
              </a:rPr>
              <a:t>Metrics</a:t>
            </a:r>
            <a:endParaRPr lang="es-AR" b="0" i="0" dirty="0">
              <a:solidFill>
                <a:srgbClr val="212529"/>
              </a:solidFill>
              <a:effectLst/>
              <a:latin typeface="Montserrat" panose="00000500000000000000" pitchFamily="2" charset="0"/>
            </a:endParaRPr>
          </a:p>
          <a:p>
            <a:pPr algn="l"/>
            <a:r>
              <a:rPr lang="es-AR" b="0" i="0" u="none" strike="noStrike" dirty="0" err="1">
                <a:solidFill>
                  <a:srgbClr val="428BCA"/>
                </a:solidFill>
                <a:effectLst/>
                <a:latin typeface="Montserrat" panose="00000500000000000000" pitchFamily="2" charset="0"/>
                <a:hlinkClick r:id="rId7"/>
              </a:rPr>
              <a:t>Keycloak</a:t>
            </a:r>
            <a:r>
              <a:rPr lang="es-AR" b="0" i="0" u="none" strike="noStrike" dirty="0">
                <a:solidFill>
                  <a:srgbClr val="428BCA"/>
                </a:solidFill>
                <a:effectLst/>
                <a:latin typeface="Montserrat" panose="00000500000000000000" pitchFamily="2" charset="0"/>
                <a:hlinkClick r:id="rId7"/>
              </a:rPr>
              <a:t> HTTP </a:t>
            </a:r>
            <a:r>
              <a:rPr lang="es-AR" b="0" i="0" u="none" strike="noStrike" dirty="0" err="1">
                <a:solidFill>
                  <a:srgbClr val="428BCA"/>
                </a:solidFill>
                <a:effectLst/>
                <a:latin typeface="Montserrat" panose="00000500000000000000" pitchFamily="2" charset="0"/>
                <a:hlinkClick r:id="rId7"/>
              </a:rPr>
              <a:t>metrics</a:t>
            </a:r>
            <a:endParaRPr lang="es-AR" b="0" i="0" dirty="0">
              <a:solidFill>
                <a:srgbClr val="212529"/>
              </a:solidFill>
              <a:effectLst/>
              <a:latin typeface="Montserrat" panose="00000500000000000000" pitchFamily="2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es-AR" b="0" i="0" dirty="0">
              <a:solidFill>
                <a:srgbClr val="212529"/>
              </a:solidFill>
              <a:effectLst/>
              <a:latin typeface="Montserrat" panose="00000500000000000000" pitchFamily="2" charset="0"/>
            </a:endParaRPr>
          </a:p>
          <a:p>
            <a:pPr algn="l"/>
            <a:r>
              <a:rPr lang="es-AR" b="0" i="0" dirty="0">
                <a:solidFill>
                  <a:srgbClr val="212529"/>
                </a:solidFill>
                <a:effectLst/>
                <a:latin typeface="Montserrat" panose="00000500000000000000" pitchFamily="2" charset="0"/>
              </a:rPr>
              <a:t>Single site </a:t>
            </a:r>
            <a:r>
              <a:rPr lang="es-AR" b="0" i="0" dirty="0" err="1">
                <a:solidFill>
                  <a:srgbClr val="212529"/>
                </a:solidFill>
                <a:effectLst/>
                <a:latin typeface="Montserrat" panose="00000500000000000000" pitchFamily="2" charset="0"/>
              </a:rPr>
              <a:t>metrics</a:t>
            </a:r>
            <a:r>
              <a:rPr lang="es-AR" b="0" i="0" dirty="0">
                <a:solidFill>
                  <a:srgbClr val="212529"/>
                </a:solidFill>
                <a:effectLst/>
                <a:latin typeface="Montserrat" panose="00000500000000000000" pitchFamily="2" charset="0"/>
              </a:rPr>
              <a:t> (</a:t>
            </a:r>
            <a:r>
              <a:rPr lang="es-AR" b="0" i="0" dirty="0" err="1">
                <a:solidFill>
                  <a:srgbClr val="212529"/>
                </a:solidFill>
                <a:effectLst/>
                <a:latin typeface="Montserrat" panose="00000500000000000000" pitchFamily="2" charset="0"/>
              </a:rPr>
              <a:t>without</a:t>
            </a:r>
            <a:r>
              <a:rPr lang="es-AR" b="0" i="0" dirty="0">
                <a:solidFill>
                  <a:srgbClr val="212529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lang="es-AR" b="0" i="0" dirty="0" err="1">
                <a:solidFill>
                  <a:srgbClr val="212529"/>
                </a:solidFill>
                <a:effectLst/>
                <a:latin typeface="Montserrat" panose="00000500000000000000" pitchFamily="2" charset="0"/>
              </a:rPr>
              <a:t>external</a:t>
            </a:r>
            <a:r>
              <a:rPr lang="es-AR" b="0" i="0" dirty="0">
                <a:solidFill>
                  <a:srgbClr val="212529"/>
                </a:solidFill>
                <a:effectLst/>
                <a:latin typeface="Montserrat" panose="00000500000000000000" pitchFamily="2" charset="0"/>
              </a:rPr>
              <a:t> </a:t>
            </a:r>
            <a:r>
              <a:rPr lang="es-AR" b="0" i="0" dirty="0" err="1">
                <a:solidFill>
                  <a:srgbClr val="212529"/>
                </a:solidFill>
                <a:effectLst/>
                <a:latin typeface="Montserrat" panose="00000500000000000000" pitchFamily="2" charset="0"/>
              </a:rPr>
              <a:t>Infinispan</a:t>
            </a:r>
            <a:r>
              <a:rPr lang="es-AR" b="0" i="0" dirty="0">
                <a:solidFill>
                  <a:srgbClr val="212529"/>
                </a:solidFill>
                <a:effectLst/>
                <a:latin typeface="Montserrat" panose="00000500000000000000" pitchFamily="2" charset="0"/>
              </a:rPr>
              <a:t>)</a:t>
            </a:r>
          </a:p>
          <a:p>
            <a:pPr lvl="2"/>
            <a:r>
              <a:rPr lang="es-AR" b="0" i="0" u="none" strike="noStrike" dirty="0" err="1">
                <a:solidFill>
                  <a:srgbClr val="428BCA"/>
                </a:solidFill>
                <a:effectLst/>
                <a:latin typeface="Montserrat" panose="00000500000000000000" pitchFamily="2" charset="0"/>
                <a:hlinkClick r:id="rId8"/>
              </a:rPr>
              <a:t>Clustering</a:t>
            </a:r>
            <a:r>
              <a:rPr lang="es-AR" b="0" i="0" u="none" strike="noStrike" dirty="0">
                <a:solidFill>
                  <a:srgbClr val="428BCA"/>
                </a:solidFill>
                <a:effectLst/>
                <a:latin typeface="Montserrat" panose="00000500000000000000" pitchFamily="2" charset="0"/>
                <a:hlinkClick r:id="rId8"/>
              </a:rPr>
              <a:t> and </a:t>
            </a:r>
            <a:r>
              <a:rPr lang="es-AR" b="0" i="0" u="none" strike="noStrike" dirty="0" err="1">
                <a:solidFill>
                  <a:srgbClr val="428BCA"/>
                </a:solidFill>
                <a:effectLst/>
                <a:latin typeface="Montserrat" panose="00000500000000000000" pitchFamily="2" charset="0"/>
                <a:hlinkClick r:id="rId8"/>
              </a:rPr>
              <a:t>network</a:t>
            </a:r>
            <a:r>
              <a:rPr lang="es-AR" b="0" i="0" u="none" strike="noStrike" dirty="0">
                <a:solidFill>
                  <a:srgbClr val="428BCA"/>
                </a:solidFill>
                <a:effectLst/>
                <a:latin typeface="Montserrat" panose="00000500000000000000" pitchFamily="2" charset="0"/>
                <a:hlinkClick r:id="rId8"/>
              </a:rPr>
              <a:t> </a:t>
            </a:r>
            <a:r>
              <a:rPr lang="es-AR" b="0" i="0" u="none" strike="noStrike" dirty="0" err="1">
                <a:solidFill>
                  <a:srgbClr val="428BCA"/>
                </a:solidFill>
                <a:effectLst/>
                <a:latin typeface="Montserrat" panose="00000500000000000000" pitchFamily="2" charset="0"/>
                <a:hlinkClick r:id="rId8"/>
              </a:rPr>
              <a:t>metrics</a:t>
            </a:r>
            <a:endParaRPr lang="es-AR" b="0" i="0" dirty="0">
              <a:solidFill>
                <a:srgbClr val="212529"/>
              </a:solidFill>
              <a:effectLst/>
              <a:latin typeface="Montserrat" panose="00000500000000000000" pitchFamily="2" charset="0"/>
            </a:endParaRPr>
          </a:p>
          <a:p>
            <a:pPr lvl="2"/>
            <a:r>
              <a:rPr lang="es-AR" b="0" i="0" u="none" strike="noStrike" dirty="0" err="1">
                <a:solidFill>
                  <a:srgbClr val="428BCA"/>
                </a:solidFill>
                <a:effectLst/>
                <a:latin typeface="Montserrat" panose="00000500000000000000" pitchFamily="2" charset="0"/>
                <a:hlinkClick r:id="rId9"/>
              </a:rPr>
              <a:t>Embedded</a:t>
            </a:r>
            <a:r>
              <a:rPr lang="es-AR" b="0" i="0" u="none" strike="noStrike" dirty="0">
                <a:solidFill>
                  <a:srgbClr val="428BCA"/>
                </a:solidFill>
                <a:effectLst/>
                <a:latin typeface="Montserrat" panose="00000500000000000000" pitchFamily="2" charset="0"/>
                <a:hlinkClick r:id="rId9"/>
              </a:rPr>
              <a:t> </a:t>
            </a:r>
            <a:r>
              <a:rPr lang="es-AR" b="0" i="0" u="none" strike="noStrike" dirty="0" err="1">
                <a:solidFill>
                  <a:srgbClr val="428BCA"/>
                </a:solidFill>
                <a:effectLst/>
                <a:latin typeface="Montserrat" panose="00000500000000000000" pitchFamily="2" charset="0"/>
                <a:hlinkClick r:id="rId9"/>
              </a:rPr>
              <a:t>Infinispan</a:t>
            </a:r>
            <a:r>
              <a:rPr lang="es-AR" b="0" i="0" u="none" strike="noStrike" dirty="0">
                <a:solidFill>
                  <a:srgbClr val="428BCA"/>
                </a:solidFill>
                <a:effectLst/>
                <a:latin typeface="Montserrat" panose="00000500000000000000" pitchFamily="2" charset="0"/>
                <a:hlinkClick r:id="rId9"/>
              </a:rPr>
              <a:t> </a:t>
            </a:r>
            <a:r>
              <a:rPr lang="es-AR" b="0" i="0" u="none" strike="noStrike" dirty="0" err="1">
                <a:solidFill>
                  <a:srgbClr val="428BCA"/>
                </a:solidFill>
                <a:effectLst/>
                <a:latin typeface="Montserrat" panose="00000500000000000000" pitchFamily="2" charset="0"/>
                <a:hlinkClick r:id="rId9"/>
              </a:rPr>
              <a:t>metrics</a:t>
            </a:r>
            <a:r>
              <a:rPr lang="es-AR" b="0" i="0" u="none" strike="noStrike" dirty="0">
                <a:solidFill>
                  <a:srgbClr val="428BCA"/>
                </a:solidFill>
                <a:effectLst/>
                <a:latin typeface="Montserrat" panose="00000500000000000000" pitchFamily="2" charset="0"/>
                <a:hlinkClick r:id="rId9"/>
              </a:rPr>
              <a:t> </a:t>
            </a:r>
            <a:r>
              <a:rPr lang="es-AR" b="0" i="0" u="none" strike="noStrike" dirty="0" err="1">
                <a:solidFill>
                  <a:srgbClr val="428BCA"/>
                </a:solidFill>
                <a:effectLst/>
                <a:latin typeface="Montserrat" panose="00000500000000000000" pitchFamily="2" charset="0"/>
                <a:hlinkClick r:id="rId9"/>
              </a:rPr>
              <a:t>for</a:t>
            </a:r>
            <a:r>
              <a:rPr lang="es-AR" b="0" i="0" u="none" strike="noStrike" dirty="0">
                <a:solidFill>
                  <a:srgbClr val="428BCA"/>
                </a:solidFill>
                <a:effectLst/>
                <a:latin typeface="Montserrat" panose="00000500000000000000" pitchFamily="2" charset="0"/>
                <a:hlinkClick r:id="rId9"/>
              </a:rPr>
              <a:t> single site </a:t>
            </a:r>
            <a:r>
              <a:rPr lang="es-AR" b="0" i="0" u="none" strike="noStrike" dirty="0" err="1">
                <a:solidFill>
                  <a:srgbClr val="428BCA"/>
                </a:solidFill>
                <a:effectLst/>
                <a:latin typeface="Montserrat" panose="00000500000000000000" pitchFamily="2" charset="0"/>
                <a:hlinkClick r:id="rId9"/>
              </a:rPr>
              <a:t>deployments</a:t>
            </a:r>
            <a:endParaRPr lang="es-AR" b="0" i="0" dirty="0">
              <a:solidFill>
                <a:srgbClr val="212529"/>
              </a:solidFill>
              <a:effectLst/>
              <a:latin typeface="Montserrat" panose="00000500000000000000" pitchFamily="2" charset="0"/>
            </a:endParaRPr>
          </a:p>
          <a:p>
            <a:pPr algn="l"/>
            <a:endParaRPr lang="es-AR" b="0" i="0" dirty="0">
              <a:solidFill>
                <a:srgbClr val="212529"/>
              </a:solidFill>
              <a:effectLst/>
              <a:latin typeface="Montserrat" panose="00000500000000000000" pitchFamily="2" charset="0"/>
            </a:endParaRPr>
          </a:p>
          <a:p>
            <a:pPr algn="l"/>
            <a:r>
              <a:rPr lang="es-AR" b="0" i="0" dirty="0" err="1">
                <a:solidFill>
                  <a:srgbClr val="212529"/>
                </a:solidFill>
                <a:effectLst/>
                <a:latin typeface="Montserrat" panose="00000500000000000000" pitchFamily="2" charset="0"/>
              </a:rPr>
              <a:t>Multiple</a:t>
            </a:r>
            <a:r>
              <a:rPr lang="es-AR" b="0" i="0" dirty="0">
                <a:solidFill>
                  <a:srgbClr val="212529"/>
                </a:solidFill>
                <a:effectLst/>
                <a:latin typeface="Montserrat" panose="00000500000000000000" pitchFamily="2" charset="0"/>
              </a:rPr>
              <a:t> sites </a:t>
            </a:r>
            <a:r>
              <a:rPr lang="es-AR" b="0" i="0" dirty="0" err="1">
                <a:solidFill>
                  <a:srgbClr val="212529"/>
                </a:solidFill>
                <a:effectLst/>
                <a:latin typeface="Montserrat" panose="00000500000000000000" pitchFamily="2" charset="0"/>
              </a:rPr>
              <a:t>metrics</a:t>
            </a:r>
            <a:r>
              <a:rPr lang="es-AR" b="0" i="0" dirty="0">
                <a:solidFill>
                  <a:srgbClr val="212529"/>
                </a:solidFill>
                <a:effectLst/>
                <a:latin typeface="Montserrat" panose="00000500000000000000" pitchFamily="2" charset="0"/>
              </a:rPr>
              <a:t> (as </a:t>
            </a:r>
            <a:r>
              <a:rPr lang="es-AR" b="0" i="0" dirty="0" err="1">
                <a:solidFill>
                  <a:srgbClr val="212529"/>
                </a:solidFill>
                <a:effectLst/>
                <a:latin typeface="Montserrat" panose="00000500000000000000" pitchFamily="2" charset="0"/>
              </a:rPr>
              <a:t>described</a:t>
            </a:r>
            <a:r>
              <a:rPr lang="es-AR" b="0" i="0" dirty="0">
                <a:solidFill>
                  <a:srgbClr val="212529"/>
                </a:solidFill>
                <a:effectLst/>
                <a:latin typeface="Montserrat" panose="00000500000000000000" pitchFamily="2" charset="0"/>
              </a:rPr>
              <a:t> in </a:t>
            </a:r>
            <a:r>
              <a:rPr lang="es-AR" b="0" i="0" u="none" strike="noStrike" dirty="0" err="1">
                <a:solidFill>
                  <a:srgbClr val="428BCA"/>
                </a:solidFill>
                <a:effectLst/>
                <a:latin typeface="Montserrat" panose="00000500000000000000" pitchFamily="2" charset="0"/>
                <a:hlinkClick r:id="rId10"/>
              </a:rPr>
              <a:t>Multi-site</a:t>
            </a:r>
            <a:r>
              <a:rPr lang="es-AR" b="0" i="0" u="none" strike="noStrike" dirty="0">
                <a:solidFill>
                  <a:srgbClr val="428BCA"/>
                </a:solidFill>
                <a:effectLst/>
                <a:latin typeface="Montserrat" panose="00000500000000000000" pitchFamily="2" charset="0"/>
                <a:hlinkClick r:id="rId10"/>
              </a:rPr>
              <a:t> </a:t>
            </a:r>
            <a:r>
              <a:rPr lang="es-AR" b="0" i="0" u="none" strike="noStrike" dirty="0" err="1">
                <a:solidFill>
                  <a:srgbClr val="428BCA"/>
                </a:solidFill>
                <a:effectLst/>
                <a:latin typeface="Montserrat" panose="00000500000000000000" pitchFamily="2" charset="0"/>
                <a:hlinkClick r:id="rId10"/>
              </a:rPr>
              <a:t>deployments</a:t>
            </a:r>
            <a:r>
              <a:rPr lang="es-AR" b="0" i="0" dirty="0">
                <a:solidFill>
                  <a:srgbClr val="212529"/>
                </a:solidFill>
                <a:effectLst/>
                <a:latin typeface="Montserrat" panose="00000500000000000000" pitchFamily="2" charset="0"/>
              </a:rPr>
              <a:t>)</a:t>
            </a:r>
          </a:p>
          <a:p>
            <a:pPr algn="l"/>
            <a:r>
              <a:rPr lang="es-AR" b="0" i="0" u="none" strike="noStrike" dirty="0" err="1">
                <a:solidFill>
                  <a:srgbClr val="428BCA"/>
                </a:solidFill>
                <a:effectLst/>
                <a:latin typeface="Montserrat" panose="00000500000000000000" pitchFamily="2" charset="0"/>
                <a:hlinkClick r:id="rId11"/>
              </a:rPr>
              <a:t>Embedded</a:t>
            </a:r>
            <a:r>
              <a:rPr lang="es-AR" b="0" i="0" u="none" strike="noStrike" dirty="0">
                <a:solidFill>
                  <a:srgbClr val="428BCA"/>
                </a:solidFill>
                <a:effectLst/>
                <a:latin typeface="Montserrat" panose="00000500000000000000" pitchFamily="2" charset="0"/>
                <a:hlinkClick r:id="rId11"/>
              </a:rPr>
              <a:t> </a:t>
            </a:r>
            <a:r>
              <a:rPr lang="es-AR" b="0" i="0" u="none" strike="noStrike" dirty="0" err="1">
                <a:solidFill>
                  <a:srgbClr val="428BCA"/>
                </a:solidFill>
                <a:effectLst/>
                <a:latin typeface="Montserrat" panose="00000500000000000000" pitchFamily="2" charset="0"/>
                <a:hlinkClick r:id="rId11"/>
              </a:rPr>
              <a:t>Infinispan</a:t>
            </a:r>
            <a:r>
              <a:rPr lang="es-AR" b="0" i="0" u="none" strike="noStrike" dirty="0">
                <a:solidFill>
                  <a:srgbClr val="428BCA"/>
                </a:solidFill>
                <a:effectLst/>
                <a:latin typeface="Montserrat" panose="00000500000000000000" pitchFamily="2" charset="0"/>
                <a:hlinkClick r:id="rId11"/>
              </a:rPr>
              <a:t> </a:t>
            </a:r>
            <a:r>
              <a:rPr lang="es-AR" b="0" i="0" u="none" strike="noStrike" dirty="0" err="1">
                <a:solidFill>
                  <a:srgbClr val="428BCA"/>
                </a:solidFill>
                <a:effectLst/>
                <a:latin typeface="Montserrat" panose="00000500000000000000" pitchFamily="2" charset="0"/>
                <a:hlinkClick r:id="rId11"/>
              </a:rPr>
              <a:t>metrics</a:t>
            </a:r>
            <a:r>
              <a:rPr lang="es-AR" b="0" i="0" u="none" strike="noStrike" dirty="0">
                <a:solidFill>
                  <a:srgbClr val="428BCA"/>
                </a:solidFill>
                <a:effectLst/>
                <a:latin typeface="Montserrat" panose="00000500000000000000" pitchFamily="2" charset="0"/>
                <a:hlinkClick r:id="rId11"/>
              </a:rPr>
              <a:t> </a:t>
            </a:r>
            <a:r>
              <a:rPr lang="es-AR" b="0" i="0" u="none" strike="noStrike" dirty="0" err="1">
                <a:solidFill>
                  <a:srgbClr val="428BCA"/>
                </a:solidFill>
                <a:effectLst/>
                <a:latin typeface="Montserrat" panose="00000500000000000000" pitchFamily="2" charset="0"/>
                <a:hlinkClick r:id="rId11"/>
              </a:rPr>
              <a:t>for</a:t>
            </a:r>
            <a:r>
              <a:rPr lang="es-AR" b="0" i="0" u="none" strike="noStrike" dirty="0">
                <a:solidFill>
                  <a:srgbClr val="428BCA"/>
                </a:solidFill>
                <a:effectLst/>
                <a:latin typeface="Montserrat" panose="00000500000000000000" pitchFamily="2" charset="0"/>
                <a:hlinkClick r:id="rId11"/>
              </a:rPr>
              <a:t> </a:t>
            </a:r>
            <a:r>
              <a:rPr lang="es-AR" b="0" i="0" u="none" strike="noStrike" dirty="0" err="1">
                <a:solidFill>
                  <a:srgbClr val="428BCA"/>
                </a:solidFill>
                <a:effectLst/>
                <a:latin typeface="Montserrat" panose="00000500000000000000" pitchFamily="2" charset="0"/>
                <a:hlinkClick r:id="rId11"/>
              </a:rPr>
              <a:t>multiple</a:t>
            </a:r>
            <a:r>
              <a:rPr lang="es-AR" b="0" i="0" u="none" strike="noStrike" dirty="0">
                <a:solidFill>
                  <a:srgbClr val="428BCA"/>
                </a:solidFill>
                <a:effectLst/>
                <a:latin typeface="Montserrat" panose="00000500000000000000" pitchFamily="2" charset="0"/>
                <a:hlinkClick r:id="rId11"/>
              </a:rPr>
              <a:t> sites </a:t>
            </a:r>
            <a:r>
              <a:rPr lang="es-AR" b="0" i="0" u="none" strike="noStrike" dirty="0" err="1">
                <a:solidFill>
                  <a:srgbClr val="428BCA"/>
                </a:solidFill>
                <a:effectLst/>
                <a:latin typeface="Montserrat" panose="00000500000000000000" pitchFamily="2" charset="0"/>
                <a:hlinkClick r:id="rId11"/>
              </a:rPr>
              <a:t>deployments</a:t>
            </a:r>
            <a:endParaRPr lang="es-AR" b="0" i="0" dirty="0">
              <a:solidFill>
                <a:srgbClr val="212529"/>
              </a:solidFill>
              <a:effectLst/>
              <a:latin typeface="Montserrat" panose="00000500000000000000" pitchFamily="2" charset="0"/>
            </a:endParaRPr>
          </a:p>
          <a:p>
            <a:pPr algn="l"/>
            <a:r>
              <a:rPr lang="es-AR" b="0" i="0" u="none" strike="noStrike" dirty="0" err="1">
                <a:solidFill>
                  <a:srgbClr val="428BCA"/>
                </a:solidFill>
                <a:effectLst/>
                <a:latin typeface="Montserrat" panose="00000500000000000000" pitchFamily="2" charset="0"/>
                <a:hlinkClick r:id="rId12"/>
              </a:rPr>
              <a:t>External</a:t>
            </a:r>
            <a:r>
              <a:rPr lang="es-AR" b="0" i="0" u="none" strike="noStrike" dirty="0">
                <a:solidFill>
                  <a:srgbClr val="428BCA"/>
                </a:solidFill>
                <a:effectLst/>
                <a:latin typeface="Montserrat" panose="00000500000000000000" pitchFamily="2" charset="0"/>
                <a:hlinkClick r:id="rId12"/>
              </a:rPr>
              <a:t> </a:t>
            </a:r>
            <a:r>
              <a:rPr lang="es-AR" b="0" i="0" u="none" strike="noStrike" dirty="0" err="1">
                <a:solidFill>
                  <a:srgbClr val="428BCA"/>
                </a:solidFill>
                <a:effectLst/>
                <a:latin typeface="Montserrat" panose="00000500000000000000" pitchFamily="2" charset="0"/>
                <a:hlinkClick r:id="rId12"/>
              </a:rPr>
              <a:t>Infinispan</a:t>
            </a:r>
            <a:r>
              <a:rPr lang="es-AR" b="0" i="0" u="none" strike="noStrike" dirty="0">
                <a:solidFill>
                  <a:srgbClr val="428BCA"/>
                </a:solidFill>
                <a:effectLst/>
                <a:latin typeface="Montserrat" panose="00000500000000000000" pitchFamily="2" charset="0"/>
                <a:hlinkClick r:id="rId12"/>
              </a:rPr>
              <a:t> </a:t>
            </a:r>
            <a:r>
              <a:rPr lang="es-AR" b="0" i="0" u="none" strike="noStrike" dirty="0" err="1">
                <a:solidFill>
                  <a:srgbClr val="428BCA"/>
                </a:solidFill>
                <a:effectLst/>
                <a:latin typeface="Montserrat" panose="00000500000000000000" pitchFamily="2" charset="0"/>
                <a:hlinkClick r:id="rId12"/>
              </a:rPr>
              <a:t>metrics</a:t>
            </a:r>
            <a:endParaRPr lang="es-AR" b="0" i="0" dirty="0">
              <a:solidFill>
                <a:srgbClr val="212529"/>
              </a:solidFill>
              <a:effectLst/>
              <a:latin typeface="Montserrat" panose="00000500000000000000" pitchFamily="2" charset="0"/>
            </a:endParaRPr>
          </a:p>
          <a:p>
            <a:endParaRPr lang="es-AR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00213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9">
          <a:extLst>
            <a:ext uri="{FF2B5EF4-FFF2-40B4-BE49-F238E27FC236}">
              <a16:creationId xmlns:a16="http://schemas.microsoft.com/office/drawing/2014/main" id="{32ECABAF-FA27-0A21-5884-A7EEC536B9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87">
            <a:extLst>
              <a:ext uri="{FF2B5EF4-FFF2-40B4-BE49-F238E27FC236}">
                <a16:creationId xmlns:a16="http://schemas.microsoft.com/office/drawing/2014/main" id="{6657CFEC-62DD-6B1D-B5D3-F01014CBBBAF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68579" y="211462"/>
            <a:ext cx="7953877" cy="324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spAutoFit/>
          </a:bodyPr>
          <a:lstStyle/>
          <a:p>
            <a:pPr>
              <a:lnSpc>
                <a:spcPts val="1425"/>
              </a:lnSpc>
            </a:pPr>
            <a:r>
              <a:rPr lang="es-ES" sz="2600" dirty="0">
                <a:solidFill>
                  <a:srgbClr val="43A1FF"/>
                </a:solidFill>
              </a:rPr>
              <a:t>Análisis de logs de autenticación en </a:t>
            </a:r>
            <a:r>
              <a:rPr lang="es-ES" sz="2600" dirty="0" err="1">
                <a:solidFill>
                  <a:srgbClr val="43A1FF"/>
                </a:solidFill>
              </a:rPr>
              <a:t>Keycloak</a:t>
            </a:r>
            <a:endParaRPr lang="es-ES" sz="2600" dirty="0">
              <a:solidFill>
                <a:srgbClr val="43A1FF"/>
              </a:solidFill>
            </a:endParaRPr>
          </a:p>
        </p:txBody>
      </p:sp>
      <p:pic>
        <p:nvPicPr>
          <p:cNvPr id="3" name="Imagen 2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86CD5D51-FC30-4DF9-C7AD-9A8ED53323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2457" y="101792"/>
            <a:ext cx="1118926" cy="575164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ECEC0FEB-03A2-E695-C5E7-47DB94EF1403}"/>
              </a:ext>
            </a:extLst>
          </p:cNvPr>
          <p:cNvSpPr txBox="1"/>
          <p:nvPr/>
        </p:nvSpPr>
        <p:spPr>
          <a:xfrm>
            <a:off x="311709" y="1475054"/>
            <a:ext cx="4636770" cy="2731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s-AR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org.keycloak.events</a:t>
            </a:r>
            <a:endParaRPr lang="es-AR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C697B3F-706B-84E0-CDEF-BC5E40D8C86A}"/>
              </a:ext>
            </a:extLst>
          </p:cNvPr>
          <p:cNvSpPr txBox="1"/>
          <p:nvPr/>
        </p:nvSpPr>
        <p:spPr>
          <a:xfrm>
            <a:off x="311708" y="1850497"/>
            <a:ext cx="8829675" cy="6322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s-AR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... WARN  [</a:t>
            </a:r>
            <a:r>
              <a:rPr lang="es-AR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org.keycloak.events</a:t>
            </a:r>
            <a:r>
              <a:rPr lang="es-AR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] ... </a:t>
            </a:r>
            <a:r>
              <a:rPr lang="es-AR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es-AR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=LOGIN_ERROR, </a:t>
            </a:r>
            <a:r>
              <a:rPr lang="es-AR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realmId</a:t>
            </a:r>
            <a:r>
              <a:rPr lang="es-AR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=master, </a:t>
            </a:r>
            <a:r>
              <a:rPr lang="es-AR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clientId</a:t>
            </a:r>
            <a:r>
              <a:rPr lang="es-AR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s-AR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myapp</a:t>
            </a:r>
            <a:r>
              <a:rPr lang="es-AR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s-AR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userId</a:t>
            </a:r>
            <a:r>
              <a:rPr lang="es-AR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=&lt;ID usuario&gt;, </a:t>
            </a:r>
            <a:r>
              <a:rPr lang="es-AR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ipAddress</a:t>
            </a:r>
            <a:r>
              <a:rPr lang="es-AR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=127.0.0.1, error=</a:t>
            </a:r>
            <a:r>
              <a:rPr lang="es-AR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invalid_user_credentials</a:t>
            </a:r>
            <a:r>
              <a:rPr lang="es-AR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s-AR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auth_method</a:t>
            </a:r>
            <a:r>
              <a:rPr lang="es-AR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s-AR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openid-connect</a:t>
            </a:r>
            <a:r>
              <a:rPr lang="es-AR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, ...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3B84AE3F-1646-1F44-EA13-F7B04A6C7265}"/>
              </a:ext>
            </a:extLst>
          </p:cNvPr>
          <p:cNvSpPr txBox="1"/>
          <p:nvPr/>
        </p:nvSpPr>
        <p:spPr>
          <a:xfrm>
            <a:off x="311708" y="2884755"/>
            <a:ext cx="8761096" cy="8117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s-AR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# HELP </a:t>
            </a:r>
            <a:r>
              <a:rPr lang="es-AR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keycloak_user_events_total</a:t>
            </a:r>
            <a:r>
              <a:rPr lang="es-AR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Keycloak</a:t>
            </a:r>
            <a:r>
              <a:rPr lang="es-AR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user</a:t>
            </a:r>
            <a:r>
              <a:rPr lang="es-AR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events</a:t>
            </a:r>
            <a:r>
              <a:rPr lang="es-AR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# </a:t>
            </a:r>
          </a:p>
          <a:p>
            <a:pPr>
              <a:lnSpc>
                <a:spcPts val="1425"/>
              </a:lnSpc>
            </a:pPr>
            <a:r>
              <a:rPr lang="es-AR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TYPE </a:t>
            </a:r>
            <a:r>
              <a:rPr lang="es-AR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keycloak_user_events_total</a:t>
            </a:r>
            <a:r>
              <a:rPr lang="es-AR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counter</a:t>
            </a:r>
            <a:r>
              <a:rPr lang="es-AR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keycloak_user_events_total</a:t>
            </a:r>
            <a:r>
              <a:rPr lang="es-AR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s-AR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client_id</a:t>
            </a:r>
            <a:r>
              <a:rPr lang="es-AR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="</a:t>
            </a:r>
            <a:r>
              <a:rPr lang="es-AR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security-admin-console</a:t>
            </a:r>
            <a:r>
              <a:rPr lang="es-AR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",error="invalid_user_</a:t>
            </a:r>
            <a:r>
              <a:rPr lang="es-AR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credentials</a:t>
            </a:r>
            <a:r>
              <a:rPr lang="es-AR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",</a:t>
            </a:r>
            <a:r>
              <a:rPr lang="es-AR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lang="es-AR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="</a:t>
            </a:r>
            <a:r>
              <a:rPr lang="es-AR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login</a:t>
            </a:r>
            <a:r>
              <a:rPr lang="es-AR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",</a:t>
            </a:r>
            <a:r>
              <a:rPr lang="es-AR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idp</a:t>
            </a:r>
            <a:r>
              <a:rPr lang="es-AR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="",</a:t>
            </a:r>
            <a:r>
              <a:rPr lang="es-AR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realm</a:t>
            </a:r>
            <a:r>
              <a:rPr lang="es-AR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="master"} 1.0</a:t>
            </a:r>
          </a:p>
        </p:txBody>
      </p:sp>
    </p:spTree>
    <p:extLst>
      <p:ext uri="{BB962C8B-B14F-4D97-AF65-F5344CB8AC3E}">
        <p14:creationId xmlns:p14="http://schemas.microsoft.com/office/powerpoint/2010/main" val="20047234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9">
          <a:extLst>
            <a:ext uri="{FF2B5EF4-FFF2-40B4-BE49-F238E27FC236}">
              <a16:creationId xmlns:a16="http://schemas.microsoft.com/office/drawing/2014/main" id="{B1F264B0-1375-AEF5-BB1A-E5132BA42C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87">
            <a:extLst>
              <a:ext uri="{FF2B5EF4-FFF2-40B4-BE49-F238E27FC236}">
                <a16:creationId xmlns:a16="http://schemas.microsoft.com/office/drawing/2014/main" id="{780235A1-C04A-FB46-E338-C382017E15A2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68579" y="211462"/>
            <a:ext cx="7953877" cy="324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spAutoFit/>
          </a:bodyPr>
          <a:lstStyle/>
          <a:p>
            <a:pPr>
              <a:lnSpc>
                <a:spcPts val="1425"/>
              </a:lnSpc>
            </a:pPr>
            <a:r>
              <a:rPr lang="es-ES" sz="2600" dirty="0">
                <a:solidFill>
                  <a:srgbClr val="43A1FF"/>
                </a:solidFill>
              </a:rPr>
              <a:t>Análisis de logs de autenticación en </a:t>
            </a:r>
            <a:r>
              <a:rPr lang="es-ES" sz="2600" dirty="0" err="1">
                <a:solidFill>
                  <a:srgbClr val="43A1FF"/>
                </a:solidFill>
              </a:rPr>
              <a:t>Keycloak</a:t>
            </a:r>
            <a:endParaRPr lang="es-ES" sz="2600" dirty="0">
              <a:solidFill>
                <a:srgbClr val="43A1FF"/>
              </a:solidFill>
            </a:endParaRPr>
          </a:p>
        </p:txBody>
      </p:sp>
      <p:pic>
        <p:nvPicPr>
          <p:cNvPr id="3" name="Imagen 2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C375FCD9-A732-1A56-5FA7-FC0E7CCE3A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2457" y="101792"/>
            <a:ext cx="1118926" cy="575164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2A6BF828-E7F1-498C-327A-CD5ABD891978}"/>
              </a:ext>
            </a:extLst>
          </p:cNvPr>
          <p:cNvSpPr txBox="1"/>
          <p:nvPr/>
        </p:nvSpPr>
        <p:spPr>
          <a:xfrm>
            <a:off x="377439" y="1521127"/>
            <a:ext cx="7336155" cy="29661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ts val="1425"/>
              </a:lnSpc>
              <a:buFont typeface="Arial" panose="020B0604020202020204" pitchFamily="34" charset="0"/>
              <a:buChar char="•"/>
            </a:pPr>
            <a:r>
              <a:rPr lang="es-AR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`</a:t>
            </a:r>
            <a:r>
              <a:rPr lang="es-AR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org.keycloak.events</a:t>
            </a:r>
            <a:r>
              <a:rPr lang="es-AR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`: registros de eventos (LOGIN, LOGIN_ERROR, etc.) – en DEBUG podrían mostrar incluso eventos exitosos, no solo errores.</a:t>
            </a:r>
          </a:p>
          <a:p>
            <a:pPr marL="285750" indent="-285750">
              <a:lnSpc>
                <a:spcPts val="1425"/>
              </a:lnSpc>
              <a:buFont typeface="Arial" panose="020B0604020202020204" pitchFamily="34" charset="0"/>
              <a:buChar char="•"/>
            </a:pPr>
            <a:r>
              <a:rPr lang="es-AR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`</a:t>
            </a:r>
            <a:r>
              <a:rPr lang="es-AR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org.keycloak.authentication</a:t>
            </a:r>
            <a:r>
              <a:rPr lang="es-AR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` o `</a:t>
            </a:r>
            <a:r>
              <a:rPr lang="es-AR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org.keycloak.auth</a:t>
            </a:r>
            <a:r>
              <a:rPr lang="es-AR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`: detalla la ejecución de cada ejecución en los flujos de autenticación (por ejemplo, pasos de un flujo con múltiples factores).</a:t>
            </a:r>
          </a:p>
          <a:p>
            <a:pPr marL="285750" indent="-285750">
              <a:lnSpc>
                <a:spcPts val="1425"/>
              </a:lnSpc>
              <a:buFont typeface="Arial" panose="020B0604020202020204" pitchFamily="34" charset="0"/>
              <a:buChar char="•"/>
            </a:pPr>
            <a:r>
              <a:rPr lang="es-AR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`</a:t>
            </a:r>
            <a:r>
              <a:rPr lang="es-AR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org.keycloak.protocol.oidc</a:t>
            </a:r>
            <a:r>
              <a:rPr lang="es-AR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` y `</a:t>
            </a:r>
            <a:r>
              <a:rPr lang="es-AR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org.keycloak.protocol.saml</a:t>
            </a:r>
            <a:r>
              <a:rPr lang="es-AR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`: para mensajes relativos a OIDC/SAML respectivamente, incluyendo validaciones de parámetros, construcción de respuestas, etc.</a:t>
            </a:r>
          </a:p>
          <a:p>
            <a:pPr marL="285750" indent="-285750">
              <a:lnSpc>
                <a:spcPts val="1425"/>
              </a:lnSpc>
              <a:buFont typeface="Arial" panose="020B0604020202020204" pitchFamily="34" charset="0"/>
              <a:buChar char="•"/>
            </a:pPr>
            <a:r>
              <a:rPr lang="es-AR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`</a:t>
            </a:r>
            <a:r>
              <a:rPr lang="es-AR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org.keycloak.services</a:t>
            </a:r>
            <a:r>
              <a:rPr lang="es-AR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` y `</a:t>
            </a:r>
            <a:r>
              <a:rPr lang="es-AR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org.keycloak.models</a:t>
            </a:r>
            <a:r>
              <a:rPr lang="es-AR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`: pueden brindar información de las operaciones internas (creación de sesiones, búsquedas de usuarios, etc.).</a:t>
            </a:r>
          </a:p>
          <a:p>
            <a:pPr marL="285750" indent="-285750">
              <a:lnSpc>
                <a:spcPts val="1425"/>
              </a:lnSpc>
              <a:buFont typeface="Arial" panose="020B0604020202020204" pitchFamily="34" charset="0"/>
              <a:buChar char="•"/>
            </a:pPr>
            <a:r>
              <a:rPr lang="es-AR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`</a:t>
            </a:r>
            <a:r>
              <a:rPr lang="es-AR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org.jboss.resteasy</a:t>
            </a:r>
            <a:r>
              <a:rPr lang="es-AR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` (o </a:t>
            </a:r>
            <a:r>
              <a:rPr lang="es-AR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Quarkus</a:t>
            </a:r>
            <a:r>
              <a:rPr lang="es-AR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HTTP): a nivel TRACE puede listar cada petición HTTP que entra, con sus parámetros.</a:t>
            </a:r>
          </a:p>
          <a:p>
            <a:pPr>
              <a:lnSpc>
                <a:spcPts val="1425"/>
              </a:lnSpc>
            </a:pPr>
            <a:br>
              <a:rPr lang="es-A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endParaRPr lang="es-AR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02958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9">
          <a:extLst>
            <a:ext uri="{FF2B5EF4-FFF2-40B4-BE49-F238E27FC236}">
              <a16:creationId xmlns:a16="http://schemas.microsoft.com/office/drawing/2014/main" id="{D8533208-FDED-5A3E-19F0-8B9AA83EF7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87">
            <a:extLst>
              <a:ext uri="{FF2B5EF4-FFF2-40B4-BE49-F238E27FC236}">
                <a16:creationId xmlns:a16="http://schemas.microsoft.com/office/drawing/2014/main" id="{788FCEBC-2C39-83A9-9CD4-8E619CFC154C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68579" y="211462"/>
            <a:ext cx="7953877" cy="324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spAutoFit/>
          </a:bodyPr>
          <a:lstStyle/>
          <a:p>
            <a:pPr>
              <a:lnSpc>
                <a:spcPts val="1425"/>
              </a:lnSpc>
            </a:pPr>
            <a:r>
              <a:rPr lang="es-AR" sz="2600" dirty="0">
                <a:solidFill>
                  <a:srgbClr val="43A1FF"/>
                </a:solidFill>
              </a:rPr>
              <a:t>Consultas </a:t>
            </a:r>
            <a:r>
              <a:rPr lang="es-AR" sz="2600" dirty="0" err="1">
                <a:solidFill>
                  <a:srgbClr val="43A1FF"/>
                </a:solidFill>
              </a:rPr>
              <a:t>PromQL</a:t>
            </a:r>
            <a:r>
              <a:rPr lang="es-AR" sz="2600" dirty="0">
                <a:solidFill>
                  <a:srgbClr val="43A1FF"/>
                </a:solidFill>
              </a:rPr>
              <a:t> útiles</a:t>
            </a:r>
          </a:p>
        </p:txBody>
      </p:sp>
      <p:pic>
        <p:nvPicPr>
          <p:cNvPr id="3" name="Imagen 2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FCBA13A0-F6D7-0B81-16AF-9008B3CF22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2457" y="101792"/>
            <a:ext cx="1118926" cy="575164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C6865D20-18C9-E2EF-D3B4-4AA24F3E2894}"/>
              </a:ext>
            </a:extLst>
          </p:cNvPr>
          <p:cNvSpPr txBox="1"/>
          <p:nvPr/>
        </p:nvSpPr>
        <p:spPr>
          <a:xfrm>
            <a:off x="526280" y="1973990"/>
            <a:ext cx="6749415" cy="2731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rate(</a:t>
            </a:r>
            <a:r>
              <a:rPr lang="en-US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keycloak_user_events_total</a:t>
            </a:r>
            <a:r>
              <a:rPr lang="en-U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{event="login", error!=""}[5m])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81DAF243-91DE-AC4C-6E7B-D62C439ADE95}"/>
              </a:ext>
            </a:extLst>
          </p:cNvPr>
          <p:cNvSpPr txBox="1"/>
          <p:nvPr/>
        </p:nvSpPr>
        <p:spPr>
          <a:xfrm>
            <a:off x="526281" y="1636397"/>
            <a:ext cx="4636770" cy="2731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s-AR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Tasa de </a:t>
            </a:r>
            <a:r>
              <a:rPr lang="es-AR" b="1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logins</a:t>
            </a:r>
            <a:r>
              <a:rPr lang="es-AR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 fallidos</a:t>
            </a:r>
            <a:endParaRPr lang="es-AR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9B0C0EF5-9A19-BFF3-3E8C-CD0B019262C0}"/>
              </a:ext>
            </a:extLst>
          </p:cNvPr>
          <p:cNvSpPr txBox="1"/>
          <p:nvPr/>
        </p:nvSpPr>
        <p:spPr>
          <a:xfrm>
            <a:off x="526280" y="2459833"/>
            <a:ext cx="4636770" cy="2731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s-AR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Conteo de errores por tipo</a:t>
            </a:r>
            <a:endParaRPr lang="es-AR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950775C5-E89B-470C-69CA-0BFDA027A222}"/>
              </a:ext>
            </a:extLst>
          </p:cNvPr>
          <p:cNvSpPr txBox="1"/>
          <p:nvPr/>
        </p:nvSpPr>
        <p:spPr>
          <a:xfrm>
            <a:off x="526280" y="2842378"/>
            <a:ext cx="7496176" cy="2731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sum by(error) (increase(</a:t>
            </a:r>
            <a:r>
              <a:rPr lang="en-US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keycloak_user_events_total</a:t>
            </a:r>
            <a:r>
              <a:rPr lang="en-US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{event="login"}[5m]))</a:t>
            </a:r>
          </a:p>
        </p:txBody>
      </p:sp>
    </p:spTree>
    <p:extLst>
      <p:ext uri="{BB962C8B-B14F-4D97-AF65-F5344CB8AC3E}">
        <p14:creationId xmlns:p14="http://schemas.microsoft.com/office/powerpoint/2010/main" val="28422002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9">
          <a:extLst>
            <a:ext uri="{FF2B5EF4-FFF2-40B4-BE49-F238E27FC236}">
              <a16:creationId xmlns:a16="http://schemas.microsoft.com/office/drawing/2014/main" id="{EAA8F022-EF09-16A7-9ADA-E474F570FD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87">
            <a:extLst>
              <a:ext uri="{FF2B5EF4-FFF2-40B4-BE49-F238E27FC236}">
                <a16:creationId xmlns:a16="http://schemas.microsoft.com/office/drawing/2014/main" id="{850B6CC5-8E06-2D68-535A-D177DCA7705D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68579" y="211462"/>
            <a:ext cx="7953877" cy="324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spAutoFit/>
          </a:bodyPr>
          <a:lstStyle/>
          <a:p>
            <a:pPr>
              <a:lnSpc>
                <a:spcPts val="1425"/>
              </a:lnSpc>
            </a:pPr>
            <a:r>
              <a:rPr lang="es-ES" sz="2600" dirty="0">
                <a:solidFill>
                  <a:srgbClr val="43A1FF"/>
                </a:solidFill>
              </a:rPr>
              <a:t>Revisión de logs para errores comunes</a:t>
            </a:r>
          </a:p>
        </p:txBody>
      </p:sp>
      <p:pic>
        <p:nvPicPr>
          <p:cNvPr id="3" name="Imagen 2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3B77B570-FEFE-682E-121D-0BCC8CD8A0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2457" y="101792"/>
            <a:ext cx="1118926" cy="575164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5F8354A0-BBC4-7E98-0700-4AA5A312B289}"/>
              </a:ext>
            </a:extLst>
          </p:cNvPr>
          <p:cNvSpPr txBox="1"/>
          <p:nvPr/>
        </p:nvSpPr>
        <p:spPr>
          <a:xfrm>
            <a:off x="250748" y="814731"/>
            <a:ext cx="4636770" cy="2731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s-AR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OIDC</a:t>
            </a:r>
            <a:endParaRPr lang="es-AR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C8065097-02A3-B0EC-60B0-9E97CFF9AEE3}"/>
              </a:ext>
            </a:extLst>
          </p:cNvPr>
          <p:cNvSpPr txBox="1"/>
          <p:nvPr/>
        </p:nvSpPr>
        <p:spPr>
          <a:xfrm>
            <a:off x="250748" y="1225657"/>
            <a:ext cx="8829675" cy="17094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s-AR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Invalid</a:t>
            </a:r>
            <a:r>
              <a:rPr lang="es-AR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parameter</a:t>
            </a:r>
            <a:r>
              <a:rPr lang="es-AR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s-AR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redirect_uri</a:t>
            </a:r>
            <a:r>
              <a:rPr lang="es-AR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-&gt; Revisar que coincida la </a:t>
            </a:r>
            <a:r>
              <a:rPr lang="es-AR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uri</a:t>
            </a:r>
            <a:r>
              <a:rPr lang="es-AR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configurada con el parámetro que se </a:t>
            </a:r>
            <a:r>
              <a:rPr lang="es-AR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envia</a:t>
            </a:r>
            <a:r>
              <a:rPr lang="es-AR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.</a:t>
            </a:r>
          </a:p>
          <a:p>
            <a:pPr>
              <a:lnSpc>
                <a:spcPts val="1425"/>
              </a:lnSpc>
            </a:pPr>
            <a:endParaRPr lang="es-AR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s-AR" dirty="0" err="1">
                <a:solidFill>
                  <a:schemeClr val="tx1"/>
                </a:solidFill>
                <a:latin typeface="Consolas" panose="020B0609020204030204" pitchFamily="49" charset="0"/>
              </a:rPr>
              <a:t>invalid_client</a:t>
            </a:r>
            <a:r>
              <a:rPr lang="es-AR" dirty="0">
                <a:solidFill>
                  <a:schemeClr val="tx1"/>
                </a:solidFill>
                <a:latin typeface="Consolas" panose="020B0609020204030204" pitchFamily="49" charset="0"/>
              </a:rPr>
              <a:t> o </a:t>
            </a:r>
            <a:r>
              <a:rPr lang="es-AR" dirty="0" err="1">
                <a:solidFill>
                  <a:schemeClr val="tx1"/>
                </a:solidFill>
                <a:latin typeface="Consolas" panose="020B0609020204030204" pitchFamily="49" charset="0"/>
              </a:rPr>
              <a:t>invalid_client_credentials</a:t>
            </a:r>
            <a:r>
              <a:rPr lang="es-AR" dirty="0">
                <a:solidFill>
                  <a:schemeClr val="tx1"/>
                </a:solidFill>
                <a:latin typeface="Consolas" panose="020B0609020204030204" pitchFamily="49" charset="0"/>
              </a:rPr>
              <a:t> -&gt; Verificar que el </a:t>
            </a:r>
            <a:r>
              <a:rPr lang="es-AR" dirty="0" err="1">
                <a:solidFill>
                  <a:schemeClr val="tx1"/>
                </a:solidFill>
                <a:latin typeface="Consolas" panose="020B0609020204030204" pitchFamily="49" charset="0"/>
              </a:rPr>
              <a:t>secret</a:t>
            </a:r>
            <a:r>
              <a:rPr lang="es-AR" dirty="0">
                <a:solidFill>
                  <a:schemeClr val="tx1"/>
                </a:solidFill>
                <a:latin typeface="Consolas" panose="020B0609020204030204" pitchFamily="49" charset="0"/>
              </a:rPr>
              <a:t> coincida con el </a:t>
            </a:r>
            <a:r>
              <a:rPr lang="es-AR" dirty="0" err="1">
                <a:solidFill>
                  <a:schemeClr val="tx1"/>
                </a:solidFill>
                <a:latin typeface="Consolas" panose="020B0609020204030204" pitchFamily="49" charset="0"/>
              </a:rPr>
              <a:t>secret</a:t>
            </a:r>
            <a:r>
              <a:rPr lang="es-AR" dirty="0">
                <a:solidFill>
                  <a:schemeClr val="tx1"/>
                </a:solidFill>
                <a:latin typeface="Consolas" panose="020B0609020204030204" pitchFamily="49" charset="0"/>
              </a:rPr>
              <a:t> del cliente y que el </a:t>
            </a:r>
            <a:r>
              <a:rPr lang="es-AR" dirty="0" err="1">
                <a:solidFill>
                  <a:schemeClr val="tx1"/>
                </a:solidFill>
                <a:latin typeface="Consolas" panose="020B0609020204030204" pitchFamily="49" charset="0"/>
              </a:rPr>
              <a:t>client</a:t>
            </a:r>
            <a:r>
              <a:rPr lang="es-AR" dirty="0">
                <a:solidFill>
                  <a:schemeClr val="tx1"/>
                </a:solidFill>
                <a:latin typeface="Consolas" panose="020B0609020204030204" pitchFamily="49" charset="0"/>
              </a:rPr>
              <a:t> este bien configurado</a:t>
            </a:r>
          </a:p>
          <a:p>
            <a:pPr>
              <a:lnSpc>
                <a:spcPts val="1425"/>
              </a:lnSpc>
            </a:pPr>
            <a:endParaRPr lang="es-AR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endParaRPr lang="es-AR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endParaRPr lang="es-AR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endParaRPr lang="es-AR" b="0" dirty="0"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CF60CB53-C0A4-EF60-ED8B-67F687BC118A}"/>
              </a:ext>
            </a:extLst>
          </p:cNvPr>
          <p:cNvSpPr txBox="1"/>
          <p:nvPr/>
        </p:nvSpPr>
        <p:spPr>
          <a:xfrm>
            <a:off x="250748" y="2884444"/>
            <a:ext cx="8642504" cy="17094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n-U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Request rejected: either the Response or Assertion must be signed -&gt; </a:t>
            </a:r>
            <a:r>
              <a:rPr lang="es-E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desactivar la exigencia de firma en </a:t>
            </a:r>
            <a:r>
              <a:rPr lang="es-ES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Keycloak</a:t>
            </a:r>
            <a:r>
              <a:rPr lang="es-E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si el SP no firma sus solicitudes, o habilitar la firma en el SP y proporcionar el certificado correspondiente a </a:t>
            </a:r>
            <a:r>
              <a:rPr lang="es-ES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Keycloak</a:t>
            </a:r>
            <a:endParaRPr lang="es-ES" b="0" dirty="0"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endParaRPr lang="es-ES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r>
              <a:rPr lang="es-AR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Invalid</a:t>
            </a:r>
            <a:r>
              <a:rPr lang="es-AR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s-AR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requester</a:t>
            </a:r>
            <a:r>
              <a:rPr lang="es-AR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-&gt; </a:t>
            </a:r>
            <a:r>
              <a:rPr lang="es-E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asegurarse de configurar en </a:t>
            </a:r>
            <a:r>
              <a:rPr lang="es-ES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Keycloak</a:t>
            </a:r>
            <a:r>
              <a:rPr lang="es-E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el mismo </a:t>
            </a:r>
            <a:r>
              <a:rPr lang="es-ES" b="1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Entity</a:t>
            </a:r>
            <a:r>
              <a:rPr lang="es-ES" b="1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ID</a:t>
            </a:r>
            <a:r>
              <a:rPr lang="es-E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que usa el SP en sus mensajes (a menudo la URL de </a:t>
            </a:r>
            <a:r>
              <a:rPr lang="es-ES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metadata</a:t>
            </a:r>
            <a:r>
              <a:rPr lang="es-ES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del SP)</a:t>
            </a:r>
          </a:p>
          <a:p>
            <a:pPr>
              <a:lnSpc>
                <a:spcPts val="1425"/>
              </a:lnSpc>
            </a:pPr>
            <a:endParaRPr lang="es-AR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endParaRPr lang="es-ES" b="0" dirty="0"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ts val="1425"/>
              </a:lnSpc>
            </a:pPr>
            <a:endParaRPr lang="en-US" b="0" dirty="0"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8FAA9420-AABC-C853-DF99-DB4DFE81E1E4}"/>
              </a:ext>
            </a:extLst>
          </p:cNvPr>
          <p:cNvSpPr txBox="1"/>
          <p:nvPr/>
        </p:nvSpPr>
        <p:spPr>
          <a:xfrm>
            <a:off x="250748" y="2345835"/>
            <a:ext cx="4636770" cy="2731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425"/>
              </a:lnSpc>
            </a:pPr>
            <a:r>
              <a:rPr lang="es-AR" b="1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SAML</a:t>
            </a:r>
            <a:endParaRPr lang="es-AR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73368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84"/>
          <p:cNvSpPr/>
          <p:nvPr/>
        </p:nvSpPr>
        <p:spPr>
          <a:xfrm>
            <a:off x="0" y="-137"/>
            <a:ext cx="3999849" cy="5143773"/>
          </a:xfrm>
          <a:custGeom>
            <a:avLst/>
            <a:gdLst/>
            <a:ahLst/>
            <a:cxnLst/>
            <a:rect l="l" t="t" r="r" b="b"/>
            <a:pathLst>
              <a:path w="811740" h="1043891" extrusionOk="0">
                <a:moveTo>
                  <a:pt x="0" y="0"/>
                </a:moveTo>
                <a:lnTo>
                  <a:pt x="811740" y="0"/>
                </a:lnTo>
                <a:lnTo>
                  <a:pt x="811740" y="1043891"/>
                </a:lnTo>
                <a:lnTo>
                  <a:pt x="0" y="1043891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r="-87729"/>
            </a:stretch>
          </a:blip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           </a:t>
            </a:r>
            <a:endParaRPr sz="14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17" name="Google Shape;317;p84"/>
          <p:cNvSpPr txBox="1">
            <a:spLocks noGrp="1"/>
          </p:cNvSpPr>
          <p:nvPr>
            <p:ph type="title"/>
          </p:nvPr>
        </p:nvSpPr>
        <p:spPr>
          <a:xfrm>
            <a:off x="4600610" y="565587"/>
            <a:ext cx="3915300" cy="46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sp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ontserrat"/>
              <a:buNone/>
            </a:pPr>
            <a:r>
              <a:rPr lang="es-419" sz="2600" dirty="0">
                <a:solidFill>
                  <a:srgbClr val="43A1FF"/>
                </a:solidFill>
              </a:rPr>
              <a:t>Sobre</a:t>
            </a:r>
            <a:r>
              <a:rPr lang="es-419" sz="2600" dirty="0">
                <a:solidFill>
                  <a:srgbClr val="43A0FF"/>
                </a:solidFill>
              </a:rPr>
              <a:t> </a:t>
            </a:r>
            <a:r>
              <a:rPr lang="es-419" sz="2600" dirty="0">
                <a:solidFill>
                  <a:srgbClr val="18212F"/>
                </a:solidFill>
              </a:rPr>
              <a:t>Mi</a:t>
            </a:r>
            <a:endParaRPr sz="2600" dirty="0">
              <a:solidFill>
                <a:srgbClr val="18212F"/>
              </a:solidFill>
            </a:endParaRPr>
          </a:p>
        </p:txBody>
      </p:sp>
      <p:sp>
        <p:nvSpPr>
          <p:cNvPr id="318" name="Google Shape;318;p84"/>
          <p:cNvSpPr txBox="1"/>
          <p:nvPr/>
        </p:nvSpPr>
        <p:spPr>
          <a:xfrm>
            <a:off x="4572001" y="1262738"/>
            <a:ext cx="3840900" cy="2762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7000" rIns="162000" bIns="27000" anchor="t" anchorCtr="0">
            <a:sp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419" sz="16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Desarrollador hace mas de 15 años.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419" sz="1600" dirty="0" err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Devops</a:t>
            </a:r>
            <a:r>
              <a:rPr lang="es-419" sz="16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hace mas de 5 años.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419" sz="16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Integrante de </a:t>
            </a:r>
            <a:r>
              <a:rPr lang="es-419" sz="1600" dirty="0" err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Nublit</a:t>
            </a:r>
            <a:r>
              <a:rPr lang="es-419" sz="16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/</a:t>
            </a:r>
            <a:r>
              <a:rPr lang="es-419" sz="1600" dirty="0" err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Domus</a:t>
            </a:r>
            <a:r>
              <a:rPr lang="es-419" sz="16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desde hace 3 años.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419" sz="1600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419" sz="16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Líder técnico en varias industrias.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s-419" sz="1600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-419" sz="16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Habido lector.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s-419" sz="1600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21" name="Google Shape;321;p84"/>
          <p:cNvSpPr/>
          <p:nvPr/>
        </p:nvSpPr>
        <p:spPr>
          <a:xfrm>
            <a:off x="4355850" y="3289238"/>
            <a:ext cx="27000" cy="1107300"/>
          </a:xfrm>
          <a:prstGeom prst="rect">
            <a:avLst/>
          </a:prstGeom>
          <a:solidFill>
            <a:srgbClr val="43A0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4" name="Imagen 3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BD68E63A-A526-07BD-CEC3-6B63610B24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22457" y="101792"/>
            <a:ext cx="1118926" cy="575164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90">
          <a:extLst>
            <a:ext uri="{FF2B5EF4-FFF2-40B4-BE49-F238E27FC236}">
              <a16:creationId xmlns:a16="http://schemas.microsoft.com/office/drawing/2014/main" id="{CBD3057E-1659-2B8B-F2DD-278C7D2F3F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1" name="Google Shape;891;p97">
            <a:extLst>
              <a:ext uri="{FF2B5EF4-FFF2-40B4-BE49-F238E27FC236}">
                <a16:creationId xmlns:a16="http://schemas.microsoft.com/office/drawing/2014/main" id="{63C16F6A-F149-80AC-DEE2-FD8BB4D964D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r="32051"/>
          <a:stretch/>
        </p:blipFill>
        <p:spPr>
          <a:xfrm>
            <a:off x="5087301" y="2538050"/>
            <a:ext cx="4056700" cy="2605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92" name="Google Shape;892;p97">
            <a:extLst>
              <a:ext uri="{FF2B5EF4-FFF2-40B4-BE49-F238E27FC236}">
                <a16:creationId xmlns:a16="http://schemas.microsoft.com/office/drawing/2014/main" id="{81FC7141-0E2F-C514-4027-A9AF71A10B6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32051" b="6620"/>
          <a:stretch/>
        </p:blipFill>
        <p:spPr>
          <a:xfrm>
            <a:off x="0" y="2710525"/>
            <a:ext cx="4056700" cy="2432976"/>
          </a:xfrm>
          <a:prstGeom prst="rect">
            <a:avLst/>
          </a:prstGeom>
          <a:noFill/>
          <a:ln>
            <a:noFill/>
          </a:ln>
        </p:spPr>
      </p:pic>
      <p:sp>
        <p:nvSpPr>
          <p:cNvPr id="893" name="Google Shape;893;p97">
            <a:extLst>
              <a:ext uri="{FF2B5EF4-FFF2-40B4-BE49-F238E27FC236}">
                <a16:creationId xmlns:a16="http://schemas.microsoft.com/office/drawing/2014/main" id="{68B0879E-2613-AE6A-3309-FF007DC72C2A}"/>
              </a:ext>
            </a:extLst>
          </p:cNvPr>
          <p:cNvSpPr/>
          <p:nvPr/>
        </p:nvSpPr>
        <p:spPr>
          <a:xfrm>
            <a:off x="2662952" y="3749310"/>
            <a:ext cx="3597600" cy="11820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94" name="Google Shape;894;p97">
            <a:extLst>
              <a:ext uri="{FF2B5EF4-FFF2-40B4-BE49-F238E27FC236}">
                <a16:creationId xmlns:a16="http://schemas.microsoft.com/office/drawing/2014/main" id="{B4A520C5-2923-FE41-AF52-71E3D62D6DFB}"/>
              </a:ext>
            </a:extLst>
          </p:cNvPr>
          <p:cNvSpPr txBox="1"/>
          <p:nvPr/>
        </p:nvSpPr>
        <p:spPr>
          <a:xfrm>
            <a:off x="3203849" y="4002210"/>
            <a:ext cx="2951100" cy="1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rgbClr val="2A3743"/>
              </a:buClr>
              <a:buSzPts val="1100"/>
              <a:buFont typeface="Open Sans"/>
              <a:buNone/>
            </a:pPr>
            <a:r>
              <a:rPr lang="es-419" sz="1200" i="0">
                <a:solidFill>
                  <a:srgbClr val="2A3743"/>
                </a:solidFill>
                <a:latin typeface="Poppins"/>
                <a:ea typeface="Poppins"/>
                <a:cs typeface="Poppins"/>
                <a:sym typeface="Poppins"/>
              </a:rPr>
              <a:t>+598 4562 2769</a:t>
            </a:r>
            <a:endParaRPr sz="3700" b="1" i="0">
              <a:solidFill>
                <a:srgbClr val="2A3743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95" name="Google Shape;895;p97">
            <a:extLst>
              <a:ext uri="{FF2B5EF4-FFF2-40B4-BE49-F238E27FC236}">
                <a16:creationId xmlns:a16="http://schemas.microsoft.com/office/drawing/2014/main" id="{B31AB126-6A82-554D-042C-F2E22675289C}"/>
              </a:ext>
            </a:extLst>
          </p:cNvPr>
          <p:cNvSpPr txBox="1"/>
          <p:nvPr/>
        </p:nvSpPr>
        <p:spPr>
          <a:xfrm>
            <a:off x="3203849" y="4296618"/>
            <a:ext cx="2951100" cy="1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rgbClr val="2A3743"/>
              </a:buClr>
              <a:buSzPts val="1100"/>
              <a:buFont typeface="Open Sans"/>
              <a:buNone/>
            </a:pPr>
            <a:r>
              <a:rPr lang="es-419" sz="1200" i="0">
                <a:solidFill>
                  <a:srgbClr val="2A3743"/>
                </a:solidFill>
                <a:latin typeface="Poppins"/>
                <a:ea typeface="Poppins"/>
                <a:cs typeface="Poppins"/>
                <a:sym typeface="Poppins"/>
              </a:rPr>
              <a:t>Info@nublit.com</a:t>
            </a:r>
            <a:endParaRPr sz="12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96" name="Google Shape;896;p97">
            <a:extLst>
              <a:ext uri="{FF2B5EF4-FFF2-40B4-BE49-F238E27FC236}">
                <a16:creationId xmlns:a16="http://schemas.microsoft.com/office/drawing/2014/main" id="{DA1ADDAB-D850-1F00-89E5-28AC2D570FF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64395" y="1442938"/>
            <a:ext cx="7615200" cy="9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6A9FFB"/>
              </a:buClr>
              <a:buSzPts val="6600"/>
              <a:buFont typeface="Montserrat"/>
              <a:buNone/>
            </a:pPr>
            <a:r>
              <a:rPr lang="es-419" sz="4200" dirty="0">
                <a:solidFill>
                  <a:srgbClr val="43A1FF"/>
                </a:solidFill>
              </a:rPr>
              <a:t>¡Muchas gracias!</a:t>
            </a:r>
            <a:endParaRPr sz="4200" dirty="0">
              <a:solidFill>
                <a:srgbClr val="43A1FF"/>
              </a:solidFill>
            </a:endParaRPr>
          </a:p>
        </p:txBody>
      </p:sp>
      <p:pic>
        <p:nvPicPr>
          <p:cNvPr id="897" name="Google Shape;897;p97">
            <a:extLst>
              <a:ext uri="{FF2B5EF4-FFF2-40B4-BE49-F238E27FC236}">
                <a16:creationId xmlns:a16="http://schemas.microsoft.com/office/drawing/2014/main" id="{F6A7C7E5-E3F4-E243-20B2-A8067D702D7E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916380" y="3987204"/>
            <a:ext cx="133944" cy="133944"/>
          </a:xfrm>
          <a:prstGeom prst="rect">
            <a:avLst/>
          </a:prstGeom>
          <a:noFill/>
          <a:ln>
            <a:noFill/>
          </a:ln>
        </p:spPr>
      </p:pic>
      <p:pic>
        <p:nvPicPr>
          <p:cNvPr id="898" name="Google Shape;898;p97">
            <a:extLst>
              <a:ext uri="{FF2B5EF4-FFF2-40B4-BE49-F238E27FC236}">
                <a16:creationId xmlns:a16="http://schemas.microsoft.com/office/drawing/2014/main" id="{70723E40-4272-DCD4-0915-D201D96479BC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916380" y="4273911"/>
            <a:ext cx="133943" cy="133943"/>
          </a:xfrm>
          <a:prstGeom prst="rect">
            <a:avLst/>
          </a:prstGeom>
          <a:noFill/>
          <a:ln>
            <a:noFill/>
          </a:ln>
        </p:spPr>
      </p:pic>
      <p:sp>
        <p:nvSpPr>
          <p:cNvPr id="899" name="Google Shape;899;p97">
            <a:extLst>
              <a:ext uri="{FF2B5EF4-FFF2-40B4-BE49-F238E27FC236}">
                <a16:creationId xmlns:a16="http://schemas.microsoft.com/office/drawing/2014/main" id="{8F4DCF3D-6D9D-DE89-2CB7-12F8D18DB498}"/>
              </a:ext>
            </a:extLst>
          </p:cNvPr>
          <p:cNvSpPr txBox="1"/>
          <p:nvPr/>
        </p:nvSpPr>
        <p:spPr>
          <a:xfrm>
            <a:off x="3203849" y="4582588"/>
            <a:ext cx="3277200" cy="1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rgbClr val="2A3743"/>
              </a:buClr>
              <a:buSzPts val="1100"/>
              <a:buFont typeface="Open Sans"/>
              <a:buNone/>
            </a:pPr>
            <a:r>
              <a:rPr lang="es-419" sz="1200" i="0">
                <a:solidFill>
                  <a:srgbClr val="2A3743"/>
                </a:solidFill>
                <a:latin typeface="Poppins"/>
                <a:ea typeface="Poppins"/>
                <a:cs typeface="Poppins"/>
                <a:sym typeface="Poppins"/>
              </a:rPr>
              <a:t>Dr. Mario Cassinoni 1011, Montevideo</a:t>
            </a:r>
            <a:endParaRPr sz="3700" b="1" i="0">
              <a:solidFill>
                <a:srgbClr val="2A3743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900" name="Google Shape;900;p97">
            <a:extLst>
              <a:ext uri="{FF2B5EF4-FFF2-40B4-BE49-F238E27FC236}">
                <a16:creationId xmlns:a16="http://schemas.microsoft.com/office/drawing/2014/main" id="{5C2D4F6F-A186-8039-7109-41ACED50B957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916379" y="4549974"/>
            <a:ext cx="148244" cy="148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941CD8E7-0E38-8D57-7ACA-11BCDA1B370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99340" y="2376348"/>
            <a:ext cx="1145321" cy="1145321"/>
          </a:xfrm>
          <a:prstGeom prst="rect">
            <a:avLst/>
          </a:prstGeom>
        </p:spPr>
      </p:pic>
      <p:pic>
        <p:nvPicPr>
          <p:cNvPr id="4" name="Imagen 3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6CF7BB92-9146-FDD0-4776-C99A431D853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76062" y="126913"/>
            <a:ext cx="2199123" cy="1159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3814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Shape 559">
          <a:extLst>
            <a:ext uri="{FF2B5EF4-FFF2-40B4-BE49-F238E27FC236}">
              <a16:creationId xmlns:a16="http://schemas.microsoft.com/office/drawing/2014/main" id="{C4E344EF-1648-527F-08C6-D926E9EC47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1" name="Google Shape;561;p87">
            <a:extLst>
              <a:ext uri="{FF2B5EF4-FFF2-40B4-BE49-F238E27FC236}">
                <a16:creationId xmlns:a16="http://schemas.microsoft.com/office/drawing/2014/main" id="{F1E9D621-5CD1-108F-D209-52A759A0B57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45262" b="38055"/>
          <a:stretch/>
        </p:blipFill>
        <p:spPr>
          <a:xfrm>
            <a:off x="0" y="3134446"/>
            <a:ext cx="9143999" cy="2009052"/>
          </a:xfrm>
          <a:prstGeom prst="rect">
            <a:avLst/>
          </a:prstGeom>
          <a:noFill/>
          <a:ln>
            <a:noFill/>
          </a:ln>
        </p:spPr>
      </p:pic>
      <p:sp>
        <p:nvSpPr>
          <p:cNvPr id="562" name="Google Shape;562;p87">
            <a:extLst>
              <a:ext uri="{FF2B5EF4-FFF2-40B4-BE49-F238E27FC236}">
                <a16:creationId xmlns:a16="http://schemas.microsoft.com/office/drawing/2014/main" id="{FE20373B-9C6F-C115-BAC2-1944B06D4E38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597685" y="565587"/>
            <a:ext cx="3915300" cy="46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sp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ontserrat"/>
              <a:buNone/>
            </a:pPr>
            <a:r>
              <a:rPr lang="es-419" sz="2600" dirty="0">
                <a:solidFill>
                  <a:srgbClr val="43A1FF"/>
                </a:solidFill>
              </a:rPr>
              <a:t>Agenda</a:t>
            </a:r>
            <a:endParaRPr sz="2600" dirty="0"/>
          </a:p>
        </p:txBody>
      </p:sp>
      <p:sp>
        <p:nvSpPr>
          <p:cNvPr id="563" name="Google Shape;563;p87">
            <a:extLst>
              <a:ext uri="{FF2B5EF4-FFF2-40B4-BE49-F238E27FC236}">
                <a16:creationId xmlns:a16="http://schemas.microsoft.com/office/drawing/2014/main" id="{8792B16F-9438-728A-9B1C-82A2FDC802BF}"/>
              </a:ext>
            </a:extLst>
          </p:cNvPr>
          <p:cNvSpPr/>
          <p:nvPr/>
        </p:nvSpPr>
        <p:spPr>
          <a:xfrm>
            <a:off x="1950625" y="1459304"/>
            <a:ext cx="1831800" cy="1099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202C3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64" name="Google Shape;564;p87">
            <a:extLst>
              <a:ext uri="{FF2B5EF4-FFF2-40B4-BE49-F238E27FC236}">
                <a16:creationId xmlns:a16="http://schemas.microsoft.com/office/drawing/2014/main" id="{852AD821-D96A-1C21-118D-59199CB0474E}"/>
              </a:ext>
            </a:extLst>
          </p:cNvPr>
          <p:cNvSpPr txBox="1"/>
          <p:nvPr/>
        </p:nvSpPr>
        <p:spPr>
          <a:xfrm>
            <a:off x="2000794" y="1704791"/>
            <a:ext cx="1773900" cy="608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7000" rIns="0" bIns="27000" anchor="t" anchorCtr="0">
            <a:spAutoFit/>
          </a:bodyPr>
          <a:lstStyle/>
          <a:p>
            <a:pPr algn="ctr"/>
            <a:r>
              <a:rPr lang="es-ES" sz="1200" dirty="0">
                <a:solidFill>
                  <a:srgbClr val="FFFFFF"/>
                </a:solidFill>
                <a:latin typeface="Poppins"/>
                <a:cs typeface="Poppins"/>
              </a:rPr>
              <a:t>Monitoreo y Mantenimiento de </a:t>
            </a:r>
            <a:r>
              <a:rPr lang="es-ES" sz="1200" dirty="0" err="1">
                <a:solidFill>
                  <a:srgbClr val="FFFFFF"/>
                </a:solidFill>
                <a:latin typeface="Poppins"/>
                <a:cs typeface="Poppins"/>
              </a:rPr>
              <a:t>Keycloak</a:t>
            </a:r>
            <a:endParaRPr lang="es-AR" sz="1200" dirty="0">
              <a:solidFill>
                <a:srgbClr val="FFFFFF"/>
              </a:solidFill>
              <a:latin typeface="Poppins"/>
              <a:cs typeface="Poppins"/>
            </a:endParaRPr>
          </a:p>
        </p:txBody>
      </p:sp>
      <p:sp>
        <p:nvSpPr>
          <p:cNvPr id="565" name="Google Shape;565;p87">
            <a:extLst>
              <a:ext uri="{FF2B5EF4-FFF2-40B4-BE49-F238E27FC236}">
                <a16:creationId xmlns:a16="http://schemas.microsoft.com/office/drawing/2014/main" id="{FAE28517-53B1-80F3-9570-AA8F573619DF}"/>
              </a:ext>
            </a:extLst>
          </p:cNvPr>
          <p:cNvSpPr/>
          <p:nvPr/>
        </p:nvSpPr>
        <p:spPr>
          <a:xfrm>
            <a:off x="1950625" y="2687504"/>
            <a:ext cx="1831800" cy="2028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66" name="Google Shape;566;p87">
            <a:extLst>
              <a:ext uri="{FF2B5EF4-FFF2-40B4-BE49-F238E27FC236}">
                <a16:creationId xmlns:a16="http://schemas.microsoft.com/office/drawing/2014/main" id="{4647EC4A-3B54-4736-EA1B-D00D658DBDE5}"/>
              </a:ext>
            </a:extLst>
          </p:cNvPr>
          <p:cNvSpPr txBox="1"/>
          <p:nvPr/>
        </p:nvSpPr>
        <p:spPr>
          <a:xfrm>
            <a:off x="2182294" y="2722600"/>
            <a:ext cx="1410900" cy="19893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27000" anchor="t" anchorCtr="0">
            <a:spAutoFit/>
          </a:bodyPr>
          <a:lstStyle/>
          <a:p>
            <a:pPr marL="127000" indent="-127000">
              <a:spcBef>
                <a:spcPts val="300"/>
              </a:spcBef>
              <a:buClr>
                <a:schemeClr val="dk1"/>
              </a:buClr>
              <a:buSzPts val="1000"/>
              <a:buFont typeface="Poppins"/>
              <a:buChar char="•"/>
            </a:pPr>
            <a:r>
              <a:rPr lang="es-ES" sz="1000" dirty="0">
                <a:solidFill>
                  <a:schemeClr val="dk1"/>
                </a:solidFill>
                <a:latin typeface="Poppins"/>
                <a:cs typeface="Poppins"/>
              </a:rPr>
              <a:t> Configuración de métricas para monitoreo con </a:t>
            </a:r>
            <a:r>
              <a:rPr lang="es-ES" sz="1000" dirty="0" err="1">
                <a:solidFill>
                  <a:schemeClr val="dk1"/>
                </a:solidFill>
                <a:latin typeface="Poppins"/>
                <a:cs typeface="Poppins"/>
              </a:rPr>
              <a:t>Prometheus</a:t>
            </a:r>
            <a:r>
              <a:rPr lang="es-ES" sz="1000" dirty="0">
                <a:solidFill>
                  <a:schemeClr val="dk1"/>
                </a:solidFill>
                <a:latin typeface="Poppins"/>
                <a:cs typeface="Poppins"/>
              </a:rPr>
              <a:t> y </a:t>
            </a:r>
            <a:r>
              <a:rPr lang="es-ES" sz="1000" dirty="0" err="1">
                <a:solidFill>
                  <a:schemeClr val="dk1"/>
                </a:solidFill>
                <a:latin typeface="Poppins"/>
                <a:cs typeface="Poppins"/>
              </a:rPr>
              <a:t>Grafana</a:t>
            </a:r>
            <a:endParaRPr lang="es-ES" sz="1000" dirty="0">
              <a:solidFill>
                <a:schemeClr val="dk1"/>
              </a:solidFill>
              <a:latin typeface="Poppins"/>
              <a:cs typeface="Poppins"/>
            </a:endParaRPr>
          </a:p>
          <a:p>
            <a:pPr marL="127000" indent="-127000">
              <a:spcBef>
                <a:spcPts val="300"/>
              </a:spcBef>
              <a:buClr>
                <a:schemeClr val="dk1"/>
              </a:buClr>
              <a:buSzPts val="1000"/>
              <a:buFont typeface="Poppins"/>
              <a:buChar char="•"/>
            </a:pPr>
            <a:r>
              <a:rPr lang="es-ES" sz="1000" dirty="0">
                <a:solidFill>
                  <a:schemeClr val="dk1"/>
                </a:solidFill>
                <a:latin typeface="Poppins"/>
                <a:cs typeface="Poppins"/>
              </a:rPr>
              <a:t>Gestión de actualizaciones y parches de seguridad</a:t>
            </a:r>
          </a:p>
          <a:p>
            <a:pPr marL="127000" indent="-127000">
              <a:spcBef>
                <a:spcPts val="300"/>
              </a:spcBef>
              <a:buClr>
                <a:schemeClr val="dk1"/>
              </a:buClr>
              <a:buSzPts val="1000"/>
              <a:buFont typeface="Poppins"/>
              <a:buChar char="•"/>
            </a:pPr>
            <a:r>
              <a:rPr lang="es-ES" sz="1000" dirty="0">
                <a:solidFill>
                  <a:schemeClr val="dk1"/>
                </a:solidFill>
                <a:latin typeface="Poppins"/>
                <a:cs typeface="Poppins"/>
              </a:rPr>
              <a:t>Estrategias de escalabilidad y alta disponibilidad</a:t>
            </a:r>
          </a:p>
        </p:txBody>
      </p:sp>
      <p:sp>
        <p:nvSpPr>
          <p:cNvPr id="568" name="Google Shape;568;p87">
            <a:extLst>
              <a:ext uri="{FF2B5EF4-FFF2-40B4-BE49-F238E27FC236}">
                <a16:creationId xmlns:a16="http://schemas.microsoft.com/office/drawing/2014/main" id="{4BA608B3-E082-6A04-1510-2DF755371BB2}"/>
              </a:ext>
            </a:extLst>
          </p:cNvPr>
          <p:cNvSpPr/>
          <p:nvPr/>
        </p:nvSpPr>
        <p:spPr>
          <a:xfrm>
            <a:off x="3957390" y="1459304"/>
            <a:ext cx="1831800" cy="1099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202C3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69" name="Google Shape;569;p87">
            <a:extLst>
              <a:ext uri="{FF2B5EF4-FFF2-40B4-BE49-F238E27FC236}">
                <a16:creationId xmlns:a16="http://schemas.microsoft.com/office/drawing/2014/main" id="{683C51BF-7C3E-45C6-0D73-248D59D7231A}"/>
              </a:ext>
            </a:extLst>
          </p:cNvPr>
          <p:cNvSpPr txBox="1"/>
          <p:nvPr/>
        </p:nvSpPr>
        <p:spPr>
          <a:xfrm>
            <a:off x="3978485" y="1819873"/>
            <a:ext cx="1773900" cy="4238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7000" rIns="0" bIns="27000" anchor="t" anchorCtr="0">
            <a:spAutoFit/>
          </a:bodyPr>
          <a:lstStyle/>
          <a:p>
            <a:pPr algn="ctr"/>
            <a:r>
              <a:rPr lang="es-ES" sz="1200" dirty="0">
                <a:solidFill>
                  <a:srgbClr val="FFFFFF"/>
                </a:solidFill>
                <a:latin typeface="Poppins"/>
                <a:cs typeface="Poppins"/>
              </a:rPr>
              <a:t>Resolución de Problemas Comunes</a:t>
            </a:r>
          </a:p>
        </p:txBody>
      </p:sp>
      <p:sp>
        <p:nvSpPr>
          <p:cNvPr id="570" name="Google Shape;570;p87">
            <a:extLst>
              <a:ext uri="{FF2B5EF4-FFF2-40B4-BE49-F238E27FC236}">
                <a16:creationId xmlns:a16="http://schemas.microsoft.com/office/drawing/2014/main" id="{4BDAA366-8794-25AF-E54D-C65104B0A5D2}"/>
              </a:ext>
            </a:extLst>
          </p:cNvPr>
          <p:cNvSpPr/>
          <p:nvPr/>
        </p:nvSpPr>
        <p:spPr>
          <a:xfrm>
            <a:off x="3957390" y="2687504"/>
            <a:ext cx="1831800" cy="2028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71" name="Google Shape;571;p87">
            <a:extLst>
              <a:ext uri="{FF2B5EF4-FFF2-40B4-BE49-F238E27FC236}">
                <a16:creationId xmlns:a16="http://schemas.microsoft.com/office/drawing/2014/main" id="{13F75C7E-662A-5B6F-4579-AC624035C3C9}"/>
              </a:ext>
            </a:extLst>
          </p:cNvPr>
          <p:cNvSpPr/>
          <p:nvPr/>
        </p:nvSpPr>
        <p:spPr>
          <a:xfrm>
            <a:off x="5992982" y="1459304"/>
            <a:ext cx="1831800" cy="1099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202C3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72" name="Google Shape;572;p87">
            <a:extLst>
              <a:ext uri="{FF2B5EF4-FFF2-40B4-BE49-F238E27FC236}">
                <a16:creationId xmlns:a16="http://schemas.microsoft.com/office/drawing/2014/main" id="{A0EA9A33-D43D-0A90-87C3-76F91D7BBB84}"/>
              </a:ext>
            </a:extLst>
          </p:cNvPr>
          <p:cNvSpPr txBox="1"/>
          <p:nvPr/>
        </p:nvSpPr>
        <p:spPr>
          <a:xfrm>
            <a:off x="6021932" y="1840745"/>
            <a:ext cx="1773900" cy="2391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7000" rIns="0" bIns="27000" anchor="t" anchorCtr="0">
            <a:spAutoFit/>
          </a:bodyPr>
          <a:lstStyle/>
          <a:p>
            <a:pPr algn="ctr"/>
            <a:r>
              <a:rPr lang="es-ES" sz="1200" dirty="0">
                <a:solidFill>
                  <a:srgbClr val="FFFFFF"/>
                </a:solidFill>
                <a:latin typeface="Poppins"/>
                <a:cs typeface="Poppins"/>
              </a:rPr>
              <a:t>Sesiones y Auditoria</a:t>
            </a:r>
          </a:p>
        </p:txBody>
      </p:sp>
      <p:sp>
        <p:nvSpPr>
          <p:cNvPr id="573" name="Google Shape;573;p87">
            <a:extLst>
              <a:ext uri="{FF2B5EF4-FFF2-40B4-BE49-F238E27FC236}">
                <a16:creationId xmlns:a16="http://schemas.microsoft.com/office/drawing/2014/main" id="{92DEB444-1716-C650-F840-00AA44DAB022}"/>
              </a:ext>
            </a:extLst>
          </p:cNvPr>
          <p:cNvSpPr/>
          <p:nvPr/>
        </p:nvSpPr>
        <p:spPr>
          <a:xfrm>
            <a:off x="5992982" y="2687504"/>
            <a:ext cx="1831800" cy="2028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74" name="Google Shape;574;p87">
            <a:extLst>
              <a:ext uri="{FF2B5EF4-FFF2-40B4-BE49-F238E27FC236}">
                <a16:creationId xmlns:a16="http://schemas.microsoft.com/office/drawing/2014/main" id="{D61043AC-78BF-04FD-EC6F-1F34D1CCCD04}"/>
              </a:ext>
            </a:extLst>
          </p:cNvPr>
          <p:cNvSpPr txBox="1"/>
          <p:nvPr/>
        </p:nvSpPr>
        <p:spPr>
          <a:xfrm>
            <a:off x="6203432" y="2822803"/>
            <a:ext cx="1410900" cy="1835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27000" anchor="t" anchorCtr="0">
            <a:spAutoFit/>
          </a:bodyPr>
          <a:lstStyle/>
          <a:p>
            <a:pPr marL="127000" marR="0" lvl="0" indent="-1270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oppins"/>
              <a:buChar char="•"/>
            </a:pPr>
            <a:r>
              <a:rPr lang="es-ES" sz="10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Configuración de tiempos de expiración de sesiones</a:t>
            </a:r>
          </a:p>
          <a:p>
            <a:pPr marL="127000" marR="0" lvl="0" indent="-1270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oppins"/>
              <a:buChar char="•"/>
            </a:pPr>
            <a:r>
              <a:rPr lang="es-ES" sz="10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Monitorización en tiempo real de sesiones activas </a:t>
            </a:r>
          </a:p>
          <a:p>
            <a:pPr marL="127000" marR="0" lvl="0" indent="-1270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oppins"/>
              <a:buChar char="•"/>
            </a:pPr>
            <a:r>
              <a:rPr lang="es-ES" sz="10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Configuración de eventos de auditoría y generación de logs</a:t>
            </a:r>
            <a:endParaRPr sz="1000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82" name="Google Shape;582;p87">
            <a:extLst>
              <a:ext uri="{FF2B5EF4-FFF2-40B4-BE49-F238E27FC236}">
                <a16:creationId xmlns:a16="http://schemas.microsoft.com/office/drawing/2014/main" id="{6EA8678A-DD6D-3256-9C47-E21BC0157AA1}"/>
              </a:ext>
            </a:extLst>
          </p:cNvPr>
          <p:cNvSpPr txBox="1"/>
          <p:nvPr/>
        </p:nvSpPr>
        <p:spPr>
          <a:xfrm>
            <a:off x="4182246" y="2822804"/>
            <a:ext cx="1410900" cy="1835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27000" anchor="t" anchorCtr="0">
            <a:spAutoFit/>
          </a:bodyPr>
          <a:lstStyle/>
          <a:p>
            <a:pPr marL="127000" marR="0" lvl="0" indent="-1270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oppins"/>
              <a:buChar char="•"/>
            </a:pPr>
            <a:r>
              <a:rPr lang="es-ES" sz="10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Diagnóstico de errores de autenticación</a:t>
            </a:r>
          </a:p>
          <a:p>
            <a:pPr marL="127000" marR="0" lvl="0" indent="-1270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oppins"/>
              <a:buChar char="•"/>
            </a:pPr>
            <a:r>
              <a:rPr lang="es-ES" sz="10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Solución de problemas de configuración de clientes </a:t>
            </a:r>
          </a:p>
          <a:p>
            <a:pPr marL="127000" marR="0" lvl="0" indent="-1270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Poppins"/>
              <a:buChar char="•"/>
            </a:pPr>
            <a:r>
              <a:rPr lang="es-ES" sz="1000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Depuración de flujos de autenticación y logs avanzados</a:t>
            </a:r>
            <a:endParaRPr sz="1000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" name="Imagen 2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D249A07E-41EE-86DE-E2AC-F70A0DDE7D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22457" y="101792"/>
            <a:ext cx="1118926" cy="575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9652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9">
          <a:extLst>
            <a:ext uri="{FF2B5EF4-FFF2-40B4-BE49-F238E27FC236}">
              <a16:creationId xmlns:a16="http://schemas.microsoft.com/office/drawing/2014/main" id="{4B60C637-D359-A11D-A512-822DBD26B4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87">
            <a:extLst>
              <a:ext uri="{FF2B5EF4-FFF2-40B4-BE49-F238E27FC236}">
                <a16:creationId xmlns:a16="http://schemas.microsoft.com/office/drawing/2014/main" id="{B04CE750-DF61-1C6D-E980-CF1D90966311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36972" y="211462"/>
            <a:ext cx="4417660" cy="4654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sp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ontserrat"/>
              <a:buNone/>
            </a:pPr>
            <a:r>
              <a:rPr lang="es-419" sz="2600" dirty="0">
                <a:solidFill>
                  <a:srgbClr val="43A1FF"/>
                </a:solidFill>
              </a:rPr>
              <a:t>Normas de convivencia</a:t>
            </a:r>
            <a:endParaRPr sz="2600" dirty="0"/>
          </a:p>
        </p:txBody>
      </p:sp>
      <p:pic>
        <p:nvPicPr>
          <p:cNvPr id="3" name="Imagen 2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CF772534-B097-C5D6-0DB4-42328D3389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2457" y="101792"/>
            <a:ext cx="1118926" cy="575164"/>
          </a:xfrm>
          <a:prstGeom prst="rect">
            <a:avLst/>
          </a:prstGeom>
        </p:spPr>
      </p:pic>
      <p:sp>
        <p:nvSpPr>
          <p:cNvPr id="2" name="Google Shape;692;p91">
            <a:extLst>
              <a:ext uri="{FF2B5EF4-FFF2-40B4-BE49-F238E27FC236}">
                <a16:creationId xmlns:a16="http://schemas.microsoft.com/office/drawing/2014/main" id="{F15FA2C5-695A-D7A5-C27E-4502A992647E}"/>
              </a:ext>
            </a:extLst>
          </p:cNvPr>
          <p:cNvSpPr/>
          <p:nvPr/>
        </p:nvSpPr>
        <p:spPr>
          <a:xfrm>
            <a:off x="574047" y="1004853"/>
            <a:ext cx="812800" cy="809625"/>
          </a:xfrm>
          <a:custGeom>
            <a:avLst/>
            <a:gdLst/>
            <a:ahLst/>
            <a:cxnLst/>
            <a:rect l="l" t="t" r="r" b="b"/>
            <a:pathLst>
              <a:path w="216" h="216" extrusionOk="0">
                <a:moveTo>
                  <a:pt x="216" y="108"/>
                </a:moveTo>
                <a:cubicBezTo>
                  <a:pt x="216" y="216"/>
                  <a:pt x="216" y="216"/>
                  <a:pt x="216" y="216"/>
                </a:cubicBezTo>
                <a:cubicBezTo>
                  <a:pt x="108" y="216"/>
                  <a:pt x="108" y="216"/>
                  <a:pt x="108" y="216"/>
                </a:cubicBezTo>
                <a:cubicBezTo>
                  <a:pt x="48" y="216"/>
                  <a:pt x="0" y="167"/>
                  <a:pt x="0" y="108"/>
                </a:cubicBezTo>
                <a:cubicBezTo>
                  <a:pt x="0" y="48"/>
                  <a:pt x="48" y="0"/>
                  <a:pt x="108" y="0"/>
                </a:cubicBezTo>
                <a:cubicBezTo>
                  <a:pt x="168" y="0"/>
                  <a:pt x="216" y="48"/>
                  <a:pt x="216" y="108"/>
                </a:cubicBezTo>
              </a:path>
            </a:pathLst>
          </a:custGeom>
          <a:solidFill>
            <a:srgbClr val="43A1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22222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693;p91">
            <a:extLst>
              <a:ext uri="{FF2B5EF4-FFF2-40B4-BE49-F238E27FC236}">
                <a16:creationId xmlns:a16="http://schemas.microsoft.com/office/drawing/2014/main" id="{C9595BCC-9CA9-B6EB-1FC9-FC8D4F8173F8}"/>
              </a:ext>
            </a:extLst>
          </p:cNvPr>
          <p:cNvSpPr/>
          <p:nvPr/>
        </p:nvSpPr>
        <p:spPr>
          <a:xfrm>
            <a:off x="770110" y="1162077"/>
            <a:ext cx="3333772" cy="5064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" name="Google Shape;694;p91">
            <a:extLst>
              <a:ext uri="{FF2B5EF4-FFF2-40B4-BE49-F238E27FC236}">
                <a16:creationId xmlns:a16="http://schemas.microsoft.com/office/drawing/2014/main" id="{3C3805A6-21F3-8039-D7D0-C423DC5456FD}"/>
              </a:ext>
            </a:extLst>
          </p:cNvPr>
          <p:cNvSpPr/>
          <p:nvPr/>
        </p:nvSpPr>
        <p:spPr>
          <a:xfrm>
            <a:off x="799472" y="1230278"/>
            <a:ext cx="379413" cy="374650"/>
          </a:xfrm>
          <a:custGeom>
            <a:avLst/>
            <a:gdLst/>
            <a:ahLst/>
            <a:cxnLst/>
            <a:rect l="l" t="t" r="r" b="b"/>
            <a:pathLst>
              <a:path w="101" h="100" extrusionOk="0">
                <a:moveTo>
                  <a:pt x="101" y="52"/>
                </a:moveTo>
                <a:cubicBezTo>
                  <a:pt x="101" y="52"/>
                  <a:pt x="101" y="52"/>
                  <a:pt x="101" y="52"/>
                </a:cubicBezTo>
                <a:cubicBezTo>
                  <a:pt x="101" y="79"/>
                  <a:pt x="79" y="100"/>
                  <a:pt x="52" y="100"/>
                </a:cubicBezTo>
                <a:cubicBezTo>
                  <a:pt x="52" y="100"/>
                  <a:pt x="52" y="100"/>
                  <a:pt x="52" y="100"/>
                </a:cubicBezTo>
                <a:cubicBezTo>
                  <a:pt x="24" y="100"/>
                  <a:pt x="0" y="78"/>
                  <a:pt x="0" y="50"/>
                </a:cubicBezTo>
                <a:cubicBezTo>
                  <a:pt x="0" y="22"/>
                  <a:pt x="23" y="0"/>
                  <a:pt x="51" y="0"/>
                </a:cubicBezTo>
                <a:cubicBezTo>
                  <a:pt x="79" y="0"/>
                  <a:pt x="101" y="24"/>
                  <a:pt x="101" y="5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22222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" name="Google Shape;695;p91">
            <a:extLst>
              <a:ext uri="{FF2B5EF4-FFF2-40B4-BE49-F238E27FC236}">
                <a16:creationId xmlns:a16="http://schemas.microsoft.com/office/drawing/2014/main" id="{3F6CD009-D39D-ED18-A081-3BD57C2CAEB6}"/>
              </a:ext>
            </a:extLst>
          </p:cNvPr>
          <p:cNvSpPr/>
          <p:nvPr/>
        </p:nvSpPr>
        <p:spPr>
          <a:xfrm>
            <a:off x="889960" y="1274728"/>
            <a:ext cx="288925" cy="284163"/>
          </a:xfrm>
          <a:custGeom>
            <a:avLst/>
            <a:gdLst/>
            <a:ahLst/>
            <a:cxnLst/>
            <a:rect l="l" t="t" r="r" b="b"/>
            <a:pathLst>
              <a:path w="77" h="76" extrusionOk="0">
                <a:moveTo>
                  <a:pt x="77" y="39"/>
                </a:moveTo>
                <a:cubicBezTo>
                  <a:pt x="77" y="39"/>
                  <a:pt x="77" y="39"/>
                  <a:pt x="77" y="39"/>
                </a:cubicBezTo>
                <a:cubicBezTo>
                  <a:pt x="77" y="60"/>
                  <a:pt x="60" y="76"/>
                  <a:pt x="39" y="76"/>
                </a:cubicBezTo>
                <a:cubicBezTo>
                  <a:pt x="39" y="76"/>
                  <a:pt x="39" y="76"/>
                  <a:pt x="39" y="76"/>
                </a:cubicBezTo>
                <a:cubicBezTo>
                  <a:pt x="18" y="76"/>
                  <a:pt x="0" y="60"/>
                  <a:pt x="0" y="38"/>
                </a:cubicBezTo>
                <a:cubicBezTo>
                  <a:pt x="0" y="17"/>
                  <a:pt x="17" y="0"/>
                  <a:pt x="38" y="0"/>
                </a:cubicBezTo>
                <a:cubicBezTo>
                  <a:pt x="60" y="0"/>
                  <a:pt x="77" y="18"/>
                  <a:pt x="77" y="39"/>
                </a:cubicBezTo>
                <a:close/>
              </a:path>
            </a:pathLst>
          </a:custGeom>
          <a:solidFill>
            <a:srgbClr val="43A1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22222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" name="Google Shape;696;p91">
            <a:extLst>
              <a:ext uri="{FF2B5EF4-FFF2-40B4-BE49-F238E27FC236}">
                <a16:creationId xmlns:a16="http://schemas.microsoft.com/office/drawing/2014/main" id="{912EF08D-D590-260B-BCDA-85DF843972EB}"/>
              </a:ext>
            </a:extLst>
          </p:cNvPr>
          <p:cNvSpPr/>
          <p:nvPr/>
        </p:nvSpPr>
        <p:spPr>
          <a:xfrm>
            <a:off x="205746" y="1657316"/>
            <a:ext cx="812800" cy="809625"/>
          </a:xfrm>
          <a:custGeom>
            <a:avLst/>
            <a:gdLst/>
            <a:ahLst/>
            <a:cxnLst/>
            <a:rect l="l" t="t" r="r" b="b"/>
            <a:pathLst>
              <a:path w="216" h="216" extrusionOk="0">
                <a:moveTo>
                  <a:pt x="216" y="108"/>
                </a:moveTo>
                <a:cubicBezTo>
                  <a:pt x="216" y="216"/>
                  <a:pt x="216" y="216"/>
                  <a:pt x="216" y="216"/>
                </a:cubicBezTo>
                <a:cubicBezTo>
                  <a:pt x="108" y="216"/>
                  <a:pt x="108" y="216"/>
                  <a:pt x="108" y="216"/>
                </a:cubicBezTo>
                <a:cubicBezTo>
                  <a:pt x="49" y="216"/>
                  <a:pt x="0" y="167"/>
                  <a:pt x="0" y="108"/>
                </a:cubicBezTo>
                <a:cubicBezTo>
                  <a:pt x="0" y="48"/>
                  <a:pt x="49" y="0"/>
                  <a:pt x="108" y="0"/>
                </a:cubicBezTo>
                <a:cubicBezTo>
                  <a:pt x="168" y="0"/>
                  <a:pt x="216" y="48"/>
                  <a:pt x="216" y="108"/>
                </a:cubicBezTo>
              </a:path>
            </a:pathLst>
          </a:custGeom>
          <a:solidFill>
            <a:srgbClr val="B4B4B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22222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" name="Google Shape;697;p91">
            <a:extLst>
              <a:ext uri="{FF2B5EF4-FFF2-40B4-BE49-F238E27FC236}">
                <a16:creationId xmlns:a16="http://schemas.microsoft.com/office/drawing/2014/main" id="{5178C709-5532-32FD-0E37-F4DF32029E12}"/>
              </a:ext>
            </a:extLst>
          </p:cNvPr>
          <p:cNvSpPr/>
          <p:nvPr/>
        </p:nvSpPr>
        <p:spPr>
          <a:xfrm>
            <a:off x="431172" y="1882741"/>
            <a:ext cx="379413" cy="377825"/>
          </a:xfrm>
          <a:custGeom>
            <a:avLst/>
            <a:gdLst/>
            <a:ahLst/>
            <a:cxnLst/>
            <a:rect l="l" t="t" r="r" b="b"/>
            <a:pathLst>
              <a:path w="101" h="101" extrusionOk="0">
                <a:moveTo>
                  <a:pt x="101" y="52"/>
                </a:moveTo>
                <a:cubicBezTo>
                  <a:pt x="101" y="52"/>
                  <a:pt x="101" y="52"/>
                  <a:pt x="101" y="52"/>
                </a:cubicBezTo>
                <a:cubicBezTo>
                  <a:pt x="101" y="79"/>
                  <a:pt x="79" y="101"/>
                  <a:pt x="52" y="101"/>
                </a:cubicBezTo>
                <a:cubicBezTo>
                  <a:pt x="52" y="101"/>
                  <a:pt x="52" y="101"/>
                  <a:pt x="52" y="101"/>
                </a:cubicBezTo>
                <a:cubicBezTo>
                  <a:pt x="24" y="101"/>
                  <a:pt x="0" y="78"/>
                  <a:pt x="0" y="50"/>
                </a:cubicBezTo>
                <a:cubicBezTo>
                  <a:pt x="0" y="22"/>
                  <a:pt x="23" y="0"/>
                  <a:pt x="51" y="0"/>
                </a:cubicBezTo>
                <a:cubicBezTo>
                  <a:pt x="79" y="0"/>
                  <a:pt x="101" y="24"/>
                  <a:pt x="101" y="5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22222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" name="Google Shape;698;p91">
            <a:extLst>
              <a:ext uri="{FF2B5EF4-FFF2-40B4-BE49-F238E27FC236}">
                <a16:creationId xmlns:a16="http://schemas.microsoft.com/office/drawing/2014/main" id="{CD701A4C-1D34-604F-EAE9-6B4AE14DC0FC}"/>
              </a:ext>
            </a:extLst>
          </p:cNvPr>
          <p:cNvSpPr/>
          <p:nvPr/>
        </p:nvSpPr>
        <p:spPr>
          <a:xfrm>
            <a:off x="477210" y="1927191"/>
            <a:ext cx="288925" cy="288925"/>
          </a:xfrm>
          <a:custGeom>
            <a:avLst/>
            <a:gdLst/>
            <a:ahLst/>
            <a:cxnLst/>
            <a:rect l="l" t="t" r="r" b="b"/>
            <a:pathLst>
              <a:path w="77" h="77" extrusionOk="0">
                <a:moveTo>
                  <a:pt x="77" y="39"/>
                </a:moveTo>
                <a:cubicBezTo>
                  <a:pt x="77" y="39"/>
                  <a:pt x="77" y="39"/>
                  <a:pt x="77" y="39"/>
                </a:cubicBezTo>
                <a:cubicBezTo>
                  <a:pt x="77" y="60"/>
                  <a:pt x="60" y="77"/>
                  <a:pt x="40" y="77"/>
                </a:cubicBezTo>
                <a:cubicBezTo>
                  <a:pt x="40" y="77"/>
                  <a:pt x="40" y="77"/>
                  <a:pt x="40" y="77"/>
                </a:cubicBezTo>
                <a:cubicBezTo>
                  <a:pt x="18" y="77"/>
                  <a:pt x="0" y="60"/>
                  <a:pt x="0" y="38"/>
                </a:cubicBezTo>
                <a:cubicBezTo>
                  <a:pt x="0" y="17"/>
                  <a:pt x="17" y="0"/>
                  <a:pt x="39" y="0"/>
                </a:cubicBezTo>
                <a:cubicBezTo>
                  <a:pt x="60" y="0"/>
                  <a:pt x="77" y="18"/>
                  <a:pt x="77" y="39"/>
                </a:cubicBezTo>
                <a:close/>
              </a:path>
            </a:pathLst>
          </a:custGeom>
          <a:solidFill>
            <a:srgbClr val="FD020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22222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699;p91">
            <a:extLst>
              <a:ext uri="{FF2B5EF4-FFF2-40B4-BE49-F238E27FC236}">
                <a16:creationId xmlns:a16="http://schemas.microsoft.com/office/drawing/2014/main" id="{60B9B970-1EA3-D076-0D19-583E0F4D9EB7}"/>
              </a:ext>
            </a:extLst>
          </p:cNvPr>
          <p:cNvSpPr/>
          <p:nvPr/>
        </p:nvSpPr>
        <p:spPr>
          <a:xfrm>
            <a:off x="574047" y="2317716"/>
            <a:ext cx="812800" cy="809625"/>
          </a:xfrm>
          <a:custGeom>
            <a:avLst/>
            <a:gdLst/>
            <a:ahLst/>
            <a:cxnLst/>
            <a:rect l="l" t="t" r="r" b="b"/>
            <a:pathLst>
              <a:path w="216" h="216" extrusionOk="0">
                <a:moveTo>
                  <a:pt x="216" y="108"/>
                </a:moveTo>
                <a:cubicBezTo>
                  <a:pt x="216" y="216"/>
                  <a:pt x="216" y="216"/>
                  <a:pt x="216" y="216"/>
                </a:cubicBezTo>
                <a:cubicBezTo>
                  <a:pt x="108" y="216"/>
                  <a:pt x="108" y="216"/>
                  <a:pt x="108" y="216"/>
                </a:cubicBezTo>
                <a:cubicBezTo>
                  <a:pt x="48" y="216"/>
                  <a:pt x="0" y="168"/>
                  <a:pt x="0" y="108"/>
                </a:cubicBezTo>
                <a:cubicBezTo>
                  <a:pt x="0" y="49"/>
                  <a:pt x="48" y="0"/>
                  <a:pt x="108" y="0"/>
                </a:cubicBezTo>
                <a:cubicBezTo>
                  <a:pt x="168" y="0"/>
                  <a:pt x="216" y="49"/>
                  <a:pt x="216" y="108"/>
                </a:cubicBezTo>
              </a:path>
            </a:pathLst>
          </a:custGeom>
          <a:solidFill>
            <a:srgbClr val="43A1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22222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700;p91">
            <a:extLst>
              <a:ext uri="{FF2B5EF4-FFF2-40B4-BE49-F238E27FC236}">
                <a16:creationId xmlns:a16="http://schemas.microsoft.com/office/drawing/2014/main" id="{A0A01A4D-2353-18E5-7DD4-036BE31C19C6}"/>
              </a:ext>
            </a:extLst>
          </p:cNvPr>
          <p:cNvSpPr/>
          <p:nvPr/>
        </p:nvSpPr>
        <p:spPr>
          <a:xfrm>
            <a:off x="799472" y="2541553"/>
            <a:ext cx="379413" cy="379413"/>
          </a:xfrm>
          <a:custGeom>
            <a:avLst/>
            <a:gdLst/>
            <a:ahLst/>
            <a:cxnLst/>
            <a:rect l="l" t="t" r="r" b="b"/>
            <a:pathLst>
              <a:path w="101" h="101" extrusionOk="0">
                <a:moveTo>
                  <a:pt x="101" y="52"/>
                </a:moveTo>
                <a:cubicBezTo>
                  <a:pt x="101" y="52"/>
                  <a:pt x="101" y="52"/>
                  <a:pt x="101" y="52"/>
                </a:cubicBezTo>
                <a:cubicBezTo>
                  <a:pt x="101" y="79"/>
                  <a:pt x="79" y="101"/>
                  <a:pt x="52" y="101"/>
                </a:cubicBezTo>
                <a:cubicBezTo>
                  <a:pt x="52" y="101"/>
                  <a:pt x="52" y="101"/>
                  <a:pt x="52" y="101"/>
                </a:cubicBezTo>
                <a:cubicBezTo>
                  <a:pt x="24" y="101"/>
                  <a:pt x="0" y="79"/>
                  <a:pt x="0" y="51"/>
                </a:cubicBezTo>
                <a:cubicBezTo>
                  <a:pt x="0" y="23"/>
                  <a:pt x="23" y="0"/>
                  <a:pt x="51" y="0"/>
                </a:cubicBezTo>
                <a:cubicBezTo>
                  <a:pt x="79" y="0"/>
                  <a:pt x="101" y="24"/>
                  <a:pt x="101" y="5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22222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701;p91">
            <a:extLst>
              <a:ext uri="{FF2B5EF4-FFF2-40B4-BE49-F238E27FC236}">
                <a16:creationId xmlns:a16="http://schemas.microsoft.com/office/drawing/2014/main" id="{B8ACA375-391E-E379-DDFB-A27EC46A400A}"/>
              </a:ext>
            </a:extLst>
          </p:cNvPr>
          <p:cNvSpPr/>
          <p:nvPr/>
        </p:nvSpPr>
        <p:spPr>
          <a:xfrm>
            <a:off x="845510" y="2587591"/>
            <a:ext cx="288925" cy="287338"/>
          </a:xfrm>
          <a:custGeom>
            <a:avLst/>
            <a:gdLst/>
            <a:ahLst/>
            <a:cxnLst/>
            <a:rect l="l" t="t" r="r" b="b"/>
            <a:pathLst>
              <a:path w="77" h="77" extrusionOk="0">
                <a:moveTo>
                  <a:pt x="77" y="40"/>
                </a:moveTo>
                <a:cubicBezTo>
                  <a:pt x="77" y="40"/>
                  <a:pt x="77" y="40"/>
                  <a:pt x="77" y="40"/>
                </a:cubicBezTo>
                <a:cubicBezTo>
                  <a:pt x="77" y="60"/>
                  <a:pt x="60" y="77"/>
                  <a:pt x="39" y="77"/>
                </a:cubicBezTo>
                <a:cubicBezTo>
                  <a:pt x="39" y="77"/>
                  <a:pt x="39" y="77"/>
                  <a:pt x="39" y="77"/>
                </a:cubicBezTo>
                <a:cubicBezTo>
                  <a:pt x="18" y="77"/>
                  <a:pt x="0" y="60"/>
                  <a:pt x="0" y="39"/>
                </a:cubicBezTo>
                <a:cubicBezTo>
                  <a:pt x="0" y="17"/>
                  <a:pt x="17" y="0"/>
                  <a:pt x="38" y="0"/>
                </a:cubicBezTo>
                <a:cubicBezTo>
                  <a:pt x="60" y="0"/>
                  <a:pt x="77" y="18"/>
                  <a:pt x="77" y="40"/>
                </a:cubicBezTo>
                <a:close/>
              </a:path>
            </a:pathLst>
          </a:custGeom>
          <a:solidFill>
            <a:srgbClr val="BE004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22222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" name="Google Shape;705;p91">
            <a:extLst>
              <a:ext uri="{FF2B5EF4-FFF2-40B4-BE49-F238E27FC236}">
                <a16:creationId xmlns:a16="http://schemas.microsoft.com/office/drawing/2014/main" id="{8F84511F-585C-AFE0-91BC-23094B46153C}"/>
              </a:ext>
            </a:extLst>
          </p:cNvPr>
          <p:cNvSpPr txBox="1"/>
          <p:nvPr/>
        </p:nvSpPr>
        <p:spPr>
          <a:xfrm>
            <a:off x="1084422" y="1219240"/>
            <a:ext cx="2240320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Camaras </a:t>
            </a:r>
            <a:r>
              <a:rPr lang="es-AR" sz="1200" b="1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prendidas</a:t>
            </a:r>
            <a:r>
              <a:rPr lang="es-419" sz="1200" b="1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dirty="0"/>
          </a:p>
        </p:txBody>
      </p:sp>
      <p:sp>
        <p:nvSpPr>
          <p:cNvPr id="17" name="Google Shape;706;p91">
            <a:extLst>
              <a:ext uri="{FF2B5EF4-FFF2-40B4-BE49-F238E27FC236}">
                <a16:creationId xmlns:a16="http://schemas.microsoft.com/office/drawing/2014/main" id="{0F250C7B-785B-1D2F-7C6B-34A16D8B47CD}"/>
              </a:ext>
            </a:extLst>
          </p:cNvPr>
          <p:cNvSpPr/>
          <p:nvPr/>
        </p:nvSpPr>
        <p:spPr>
          <a:xfrm>
            <a:off x="371784" y="1817702"/>
            <a:ext cx="3333773" cy="5064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" name="Google Shape;707;p91">
            <a:extLst>
              <a:ext uri="{FF2B5EF4-FFF2-40B4-BE49-F238E27FC236}">
                <a16:creationId xmlns:a16="http://schemas.microsoft.com/office/drawing/2014/main" id="{913243D1-BF62-9187-E94D-511CA3416CF1}"/>
              </a:ext>
            </a:extLst>
          </p:cNvPr>
          <p:cNvSpPr/>
          <p:nvPr/>
        </p:nvSpPr>
        <p:spPr>
          <a:xfrm>
            <a:off x="491635" y="1930353"/>
            <a:ext cx="288925" cy="284163"/>
          </a:xfrm>
          <a:custGeom>
            <a:avLst/>
            <a:gdLst/>
            <a:ahLst/>
            <a:cxnLst/>
            <a:rect l="l" t="t" r="r" b="b"/>
            <a:pathLst>
              <a:path w="77" h="76" extrusionOk="0">
                <a:moveTo>
                  <a:pt x="77" y="39"/>
                </a:moveTo>
                <a:cubicBezTo>
                  <a:pt x="77" y="39"/>
                  <a:pt x="77" y="39"/>
                  <a:pt x="77" y="39"/>
                </a:cubicBezTo>
                <a:cubicBezTo>
                  <a:pt x="77" y="60"/>
                  <a:pt x="60" y="76"/>
                  <a:pt x="39" y="76"/>
                </a:cubicBezTo>
                <a:cubicBezTo>
                  <a:pt x="39" y="76"/>
                  <a:pt x="39" y="76"/>
                  <a:pt x="39" y="76"/>
                </a:cubicBezTo>
                <a:cubicBezTo>
                  <a:pt x="18" y="76"/>
                  <a:pt x="0" y="60"/>
                  <a:pt x="0" y="38"/>
                </a:cubicBezTo>
                <a:cubicBezTo>
                  <a:pt x="0" y="17"/>
                  <a:pt x="17" y="0"/>
                  <a:pt x="38" y="0"/>
                </a:cubicBezTo>
                <a:cubicBezTo>
                  <a:pt x="60" y="0"/>
                  <a:pt x="77" y="18"/>
                  <a:pt x="77" y="39"/>
                </a:cubicBezTo>
                <a:close/>
              </a:path>
            </a:pathLst>
          </a:custGeom>
          <a:solidFill>
            <a:srgbClr val="B4B4B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22222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" name="Google Shape;708;p91">
            <a:extLst>
              <a:ext uri="{FF2B5EF4-FFF2-40B4-BE49-F238E27FC236}">
                <a16:creationId xmlns:a16="http://schemas.microsoft.com/office/drawing/2014/main" id="{6E4223B6-730A-966C-5C9E-E09C19812E97}"/>
              </a:ext>
            </a:extLst>
          </p:cNvPr>
          <p:cNvSpPr txBox="1"/>
          <p:nvPr/>
        </p:nvSpPr>
        <p:spPr>
          <a:xfrm>
            <a:off x="612146" y="1872125"/>
            <a:ext cx="2243790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1200" b="1" dirty="0" err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Microfonos</a:t>
            </a:r>
            <a:r>
              <a:rPr lang="en-US" sz="1200" b="1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1200" b="1" dirty="0" err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apagados</a:t>
            </a:r>
            <a:endParaRPr dirty="0"/>
          </a:p>
        </p:txBody>
      </p:sp>
      <p:sp>
        <p:nvSpPr>
          <p:cNvPr id="20" name="Google Shape;709;p91">
            <a:extLst>
              <a:ext uri="{FF2B5EF4-FFF2-40B4-BE49-F238E27FC236}">
                <a16:creationId xmlns:a16="http://schemas.microsoft.com/office/drawing/2014/main" id="{F9905150-5C27-4EA0-C764-F0C18646F0F2}"/>
              </a:ext>
            </a:extLst>
          </p:cNvPr>
          <p:cNvSpPr/>
          <p:nvPr/>
        </p:nvSpPr>
        <p:spPr>
          <a:xfrm>
            <a:off x="743210" y="2471777"/>
            <a:ext cx="3333772" cy="5064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" name="Google Shape;710;p91">
            <a:extLst>
              <a:ext uri="{FF2B5EF4-FFF2-40B4-BE49-F238E27FC236}">
                <a16:creationId xmlns:a16="http://schemas.microsoft.com/office/drawing/2014/main" id="{3FC549E2-6F62-ADF4-14C2-C33497129591}"/>
              </a:ext>
            </a:extLst>
          </p:cNvPr>
          <p:cNvSpPr/>
          <p:nvPr/>
        </p:nvSpPr>
        <p:spPr>
          <a:xfrm>
            <a:off x="863060" y="2584428"/>
            <a:ext cx="288925" cy="284163"/>
          </a:xfrm>
          <a:custGeom>
            <a:avLst/>
            <a:gdLst/>
            <a:ahLst/>
            <a:cxnLst/>
            <a:rect l="l" t="t" r="r" b="b"/>
            <a:pathLst>
              <a:path w="77" h="76" extrusionOk="0">
                <a:moveTo>
                  <a:pt x="77" y="39"/>
                </a:moveTo>
                <a:cubicBezTo>
                  <a:pt x="77" y="39"/>
                  <a:pt x="77" y="39"/>
                  <a:pt x="77" y="39"/>
                </a:cubicBezTo>
                <a:cubicBezTo>
                  <a:pt x="77" y="60"/>
                  <a:pt x="60" y="76"/>
                  <a:pt x="39" y="76"/>
                </a:cubicBezTo>
                <a:cubicBezTo>
                  <a:pt x="39" y="76"/>
                  <a:pt x="39" y="76"/>
                  <a:pt x="39" y="76"/>
                </a:cubicBezTo>
                <a:cubicBezTo>
                  <a:pt x="18" y="76"/>
                  <a:pt x="0" y="60"/>
                  <a:pt x="0" y="38"/>
                </a:cubicBezTo>
                <a:cubicBezTo>
                  <a:pt x="0" y="17"/>
                  <a:pt x="17" y="0"/>
                  <a:pt x="38" y="0"/>
                </a:cubicBezTo>
                <a:cubicBezTo>
                  <a:pt x="60" y="0"/>
                  <a:pt x="77" y="18"/>
                  <a:pt x="77" y="39"/>
                </a:cubicBezTo>
                <a:close/>
              </a:path>
            </a:pathLst>
          </a:custGeom>
          <a:solidFill>
            <a:srgbClr val="43A1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22222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2" name="Google Shape;711;p91">
            <a:extLst>
              <a:ext uri="{FF2B5EF4-FFF2-40B4-BE49-F238E27FC236}">
                <a16:creationId xmlns:a16="http://schemas.microsoft.com/office/drawing/2014/main" id="{057B635D-F904-351C-7D5A-CF91C94DF801}"/>
              </a:ext>
            </a:extLst>
          </p:cNvPr>
          <p:cNvSpPr txBox="1"/>
          <p:nvPr/>
        </p:nvSpPr>
        <p:spPr>
          <a:xfrm>
            <a:off x="890382" y="2536717"/>
            <a:ext cx="2523530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 b="1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 puede interrumpir</a:t>
            </a:r>
            <a:endParaRPr dirty="0"/>
          </a:p>
        </p:txBody>
      </p:sp>
      <p:sp>
        <p:nvSpPr>
          <p:cNvPr id="37" name="Google Shape;692;p91">
            <a:extLst>
              <a:ext uri="{FF2B5EF4-FFF2-40B4-BE49-F238E27FC236}">
                <a16:creationId xmlns:a16="http://schemas.microsoft.com/office/drawing/2014/main" id="{9FA6AD6B-3371-559A-30B5-D6C5FF5AE132}"/>
              </a:ext>
            </a:extLst>
          </p:cNvPr>
          <p:cNvSpPr/>
          <p:nvPr/>
        </p:nvSpPr>
        <p:spPr>
          <a:xfrm>
            <a:off x="4940301" y="2201493"/>
            <a:ext cx="812800" cy="809625"/>
          </a:xfrm>
          <a:custGeom>
            <a:avLst/>
            <a:gdLst/>
            <a:ahLst/>
            <a:cxnLst/>
            <a:rect l="l" t="t" r="r" b="b"/>
            <a:pathLst>
              <a:path w="216" h="216" extrusionOk="0">
                <a:moveTo>
                  <a:pt x="216" y="108"/>
                </a:moveTo>
                <a:cubicBezTo>
                  <a:pt x="216" y="216"/>
                  <a:pt x="216" y="216"/>
                  <a:pt x="216" y="216"/>
                </a:cubicBezTo>
                <a:cubicBezTo>
                  <a:pt x="108" y="216"/>
                  <a:pt x="108" y="216"/>
                  <a:pt x="108" y="216"/>
                </a:cubicBezTo>
                <a:cubicBezTo>
                  <a:pt x="48" y="216"/>
                  <a:pt x="0" y="167"/>
                  <a:pt x="0" y="108"/>
                </a:cubicBezTo>
                <a:cubicBezTo>
                  <a:pt x="0" y="48"/>
                  <a:pt x="48" y="0"/>
                  <a:pt x="108" y="0"/>
                </a:cubicBezTo>
                <a:cubicBezTo>
                  <a:pt x="168" y="0"/>
                  <a:pt x="216" y="48"/>
                  <a:pt x="216" y="108"/>
                </a:cubicBezTo>
              </a:path>
            </a:pathLst>
          </a:custGeom>
          <a:solidFill>
            <a:srgbClr val="43A1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22222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8" name="Google Shape;693;p91">
            <a:extLst>
              <a:ext uri="{FF2B5EF4-FFF2-40B4-BE49-F238E27FC236}">
                <a16:creationId xmlns:a16="http://schemas.microsoft.com/office/drawing/2014/main" id="{77D569C0-898F-4FC0-73BD-5CF07E54F57F}"/>
              </a:ext>
            </a:extLst>
          </p:cNvPr>
          <p:cNvSpPr/>
          <p:nvPr/>
        </p:nvSpPr>
        <p:spPr>
          <a:xfrm>
            <a:off x="5136364" y="2358717"/>
            <a:ext cx="3333772" cy="5064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9" name="Google Shape;694;p91">
            <a:extLst>
              <a:ext uri="{FF2B5EF4-FFF2-40B4-BE49-F238E27FC236}">
                <a16:creationId xmlns:a16="http://schemas.microsoft.com/office/drawing/2014/main" id="{D7120B25-58BB-9C97-21D3-BFD7F322E4C5}"/>
              </a:ext>
            </a:extLst>
          </p:cNvPr>
          <p:cNvSpPr/>
          <p:nvPr/>
        </p:nvSpPr>
        <p:spPr>
          <a:xfrm>
            <a:off x="5165726" y="2426918"/>
            <a:ext cx="379413" cy="374650"/>
          </a:xfrm>
          <a:custGeom>
            <a:avLst/>
            <a:gdLst/>
            <a:ahLst/>
            <a:cxnLst/>
            <a:rect l="l" t="t" r="r" b="b"/>
            <a:pathLst>
              <a:path w="101" h="100" extrusionOk="0">
                <a:moveTo>
                  <a:pt x="101" y="52"/>
                </a:moveTo>
                <a:cubicBezTo>
                  <a:pt x="101" y="52"/>
                  <a:pt x="101" y="52"/>
                  <a:pt x="101" y="52"/>
                </a:cubicBezTo>
                <a:cubicBezTo>
                  <a:pt x="101" y="79"/>
                  <a:pt x="79" y="100"/>
                  <a:pt x="52" y="100"/>
                </a:cubicBezTo>
                <a:cubicBezTo>
                  <a:pt x="52" y="100"/>
                  <a:pt x="52" y="100"/>
                  <a:pt x="52" y="100"/>
                </a:cubicBezTo>
                <a:cubicBezTo>
                  <a:pt x="24" y="100"/>
                  <a:pt x="0" y="78"/>
                  <a:pt x="0" y="50"/>
                </a:cubicBezTo>
                <a:cubicBezTo>
                  <a:pt x="0" y="22"/>
                  <a:pt x="23" y="0"/>
                  <a:pt x="51" y="0"/>
                </a:cubicBezTo>
                <a:cubicBezTo>
                  <a:pt x="79" y="0"/>
                  <a:pt x="101" y="24"/>
                  <a:pt x="101" y="5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22222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0" name="Google Shape;695;p91">
            <a:extLst>
              <a:ext uri="{FF2B5EF4-FFF2-40B4-BE49-F238E27FC236}">
                <a16:creationId xmlns:a16="http://schemas.microsoft.com/office/drawing/2014/main" id="{1DA16389-6CF9-690E-9A2D-19F7AAE00086}"/>
              </a:ext>
            </a:extLst>
          </p:cNvPr>
          <p:cNvSpPr/>
          <p:nvPr/>
        </p:nvSpPr>
        <p:spPr>
          <a:xfrm>
            <a:off x="5256214" y="2471368"/>
            <a:ext cx="288925" cy="284163"/>
          </a:xfrm>
          <a:custGeom>
            <a:avLst/>
            <a:gdLst/>
            <a:ahLst/>
            <a:cxnLst/>
            <a:rect l="l" t="t" r="r" b="b"/>
            <a:pathLst>
              <a:path w="77" h="76" extrusionOk="0">
                <a:moveTo>
                  <a:pt x="77" y="39"/>
                </a:moveTo>
                <a:cubicBezTo>
                  <a:pt x="77" y="39"/>
                  <a:pt x="77" y="39"/>
                  <a:pt x="77" y="39"/>
                </a:cubicBezTo>
                <a:cubicBezTo>
                  <a:pt x="77" y="60"/>
                  <a:pt x="60" y="76"/>
                  <a:pt x="39" y="76"/>
                </a:cubicBezTo>
                <a:cubicBezTo>
                  <a:pt x="39" y="76"/>
                  <a:pt x="39" y="76"/>
                  <a:pt x="39" y="76"/>
                </a:cubicBezTo>
                <a:cubicBezTo>
                  <a:pt x="18" y="76"/>
                  <a:pt x="0" y="60"/>
                  <a:pt x="0" y="38"/>
                </a:cubicBezTo>
                <a:cubicBezTo>
                  <a:pt x="0" y="17"/>
                  <a:pt x="17" y="0"/>
                  <a:pt x="38" y="0"/>
                </a:cubicBezTo>
                <a:cubicBezTo>
                  <a:pt x="60" y="0"/>
                  <a:pt x="77" y="18"/>
                  <a:pt x="77" y="39"/>
                </a:cubicBezTo>
                <a:close/>
              </a:path>
            </a:pathLst>
          </a:custGeom>
          <a:solidFill>
            <a:srgbClr val="43A1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22222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1" name="Google Shape;696;p91">
            <a:extLst>
              <a:ext uri="{FF2B5EF4-FFF2-40B4-BE49-F238E27FC236}">
                <a16:creationId xmlns:a16="http://schemas.microsoft.com/office/drawing/2014/main" id="{CD13C875-F159-4F05-C755-74E26217A12C}"/>
              </a:ext>
            </a:extLst>
          </p:cNvPr>
          <p:cNvSpPr/>
          <p:nvPr/>
        </p:nvSpPr>
        <p:spPr>
          <a:xfrm>
            <a:off x="4572000" y="2853956"/>
            <a:ext cx="812800" cy="809625"/>
          </a:xfrm>
          <a:custGeom>
            <a:avLst/>
            <a:gdLst/>
            <a:ahLst/>
            <a:cxnLst/>
            <a:rect l="l" t="t" r="r" b="b"/>
            <a:pathLst>
              <a:path w="216" h="216" extrusionOk="0">
                <a:moveTo>
                  <a:pt x="216" y="108"/>
                </a:moveTo>
                <a:cubicBezTo>
                  <a:pt x="216" y="216"/>
                  <a:pt x="216" y="216"/>
                  <a:pt x="216" y="216"/>
                </a:cubicBezTo>
                <a:cubicBezTo>
                  <a:pt x="108" y="216"/>
                  <a:pt x="108" y="216"/>
                  <a:pt x="108" y="216"/>
                </a:cubicBezTo>
                <a:cubicBezTo>
                  <a:pt x="49" y="216"/>
                  <a:pt x="0" y="167"/>
                  <a:pt x="0" y="108"/>
                </a:cubicBezTo>
                <a:cubicBezTo>
                  <a:pt x="0" y="48"/>
                  <a:pt x="49" y="0"/>
                  <a:pt x="108" y="0"/>
                </a:cubicBezTo>
                <a:cubicBezTo>
                  <a:pt x="168" y="0"/>
                  <a:pt x="216" y="48"/>
                  <a:pt x="216" y="108"/>
                </a:cubicBezTo>
              </a:path>
            </a:pathLst>
          </a:custGeom>
          <a:solidFill>
            <a:srgbClr val="B4B4B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22222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2" name="Google Shape;697;p91">
            <a:extLst>
              <a:ext uri="{FF2B5EF4-FFF2-40B4-BE49-F238E27FC236}">
                <a16:creationId xmlns:a16="http://schemas.microsoft.com/office/drawing/2014/main" id="{94F47498-3674-7A2D-DB9F-4DEFADD114D3}"/>
              </a:ext>
            </a:extLst>
          </p:cNvPr>
          <p:cNvSpPr/>
          <p:nvPr/>
        </p:nvSpPr>
        <p:spPr>
          <a:xfrm>
            <a:off x="4797426" y="3079381"/>
            <a:ext cx="379413" cy="377825"/>
          </a:xfrm>
          <a:custGeom>
            <a:avLst/>
            <a:gdLst/>
            <a:ahLst/>
            <a:cxnLst/>
            <a:rect l="l" t="t" r="r" b="b"/>
            <a:pathLst>
              <a:path w="101" h="101" extrusionOk="0">
                <a:moveTo>
                  <a:pt x="101" y="52"/>
                </a:moveTo>
                <a:cubicBezTo>
                  <a:pt x="101" y="52"/>
                  <a:pt x="101" y="52"/>
                  <a:pt x="101" y="52"/>
                </a:cubicBezTo>
                <a:cubicBezTo>
                  <a:pt x="101" y="79"/>
                  <a:pt x="79" y="101"/>
                  <a:pt x="52" y="101"/>
                </a:cubicBezTo>
                <a:cubicBezTo>
                  <a:pt x="52" y="101"/>
                  <a:pt x="52" y="101"/>
                  <a:pt x="52" y="101"/>
                </a:cubicBezTo>
                <a:cubicBezTo>
                  <a:pt x="24" y="101"/>
                  <a:pt x="0" y="78"/>
                  <a:pt x="0" y="50"/>
                </a:cubicBezTo>
                <a:cubicBezTo>
                  <a:pt x="0" y="22"/>
                  <a:pt x="23" y="0"/>
                  <a:pt x="51" y="0"/>
                </a:cubicBezTo>
                <a:cubicBezTo>
                  <a:pt x="79" y="0"/>
                  <a:pt x="101" y="24"/>
                  <a:pt x="101" y="5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22222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3" name="Google Shape;698;p91">
            <a:extLst>
              <a:ext uri="{FF2B5EF4-FFF2-40B4-BE49-F238E27FC236}">
                <a16:creationId xmlns:a16="http://schemas.microsoft.com/office/drawing/2014/main" id="{77479627-D4A9-B7F3-E58F-436B255F62CC}"/>
              </a:ext>
            </a:extLst>
          </p:cNvPr>
          <p:cNvSpPr/>
          <p:nvPr/>
        </p:nvSpPr>
        <p:spPr>
          <a:xfrm>
            <a:off x="4843464" y="3123831"/>
            <a:ext cx="288925" cy="288925"/>
          </a:xfrm>
          <a:custGeom>
            <a:avLst/>
            <a:gdLst/>
            <a:ahLst/>
            <a:cxnLst/>
            <a:rect l="l" t="t" r="r" b="b"/>
            <a:pathLst>
              <a:path w="77" h="77" extrusionOk="0">
                <a:moveTo>
                  <a:pt x="77" y="39"/>
                </a:moveTo>
                <a:cubicBezTo>
                  <a:pt x="77" y="39"/>
                  <a:pt x="77" y="39"/>
                  <a:pt x="77" y="39"/>
                </a:cubicBezTo>
                <a:cubicBezTo>
                  <a:pt x="77" y="60"/>
                  <a:pt x="60" y="77"/>
                  <a:pt x="40" y="77"/>
                </a:cubicBezTo>
                <a:cubicBezTo>
                  <a:pt x="40" y="77"/>
                  <a:pt x="40" y="77"/>
                  <a:pt x="40" y="77"/>
                </a:cubicBezTo>
                <a:cubicBezTo>
                  <a:pt x="18" y="77"/>
                  <a:pt x="0" y="60"/>
                  <a:pt x="0" y="38"/>
                </a:cubicBezTo>
                <a:cubicBezTo>
                  <a:pt x="0" y="17"/>
                  <a:pt x="17" y="0"/>
                  <a:pt x="39" y="0"/>
                </a:cubicBezTo>
                <a:cubicBezTo>
                  <a:pt x="60" y="0"/>
                  <a:pt x="77" y="18"/>
                  <a:pt x="77" y="39"/>
                </a:cubicBezTo>
                <a:close/>
              </a:path>
            </a:pathLst>
          </a:custGeom>
          <a:solidFill>
            <a:srgbClr val="FD020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22222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4" name="Google Shape;699;p91">
            <a:extLst>
              <a:ext uri="{FF2B5EF4-FFF2-40B4-BE49-F238E27FC236}">
                <a16:creationId xmlns:a16="http://schemas.microsoft.com/office/drawing/2014/main" id="{341B20DB-C11E-6DEF-988C-4DB21F61AC98}"/>
              </a:ext>
            </a:extLst>
          </p:cNvPr>
          <p:cNvSpPr/>
          <p:nvPr/>
        </p:nvSpPr>
        <p:spPr>
          <a:xfrm>
            <a:off x="4940301" y="3514356"/>
            <a:ext cx="812800" cy="809625"/>
          </a:xfrm>
          <a:custGeom>
            <a:avLst/>
            <a:gdLst/>
            <a:ahLst/>
            <a:cxnLst/>
            <a:rect l="l" t="t" r="r" b="b"/>
            <a:pathLst>
              <a:path w="216" h="216" extrusionOk="0">
                <a:moveTo>
                  <a:pt x="216" y="108"/>
                </a:moveTo>
                <a:cubicBezTo>
                  <a:pt x="216" y="216"/>
                  <a:pt x="216" y="216"/>
                  <a:pt x="216" y="216"/>
                </a:cubicBezTo>
                <a:cubicBezTo>
                  <a:pt x="108" y="216"/>
                  <a:pt x="108" y="216"/>
                  <a:pt x="108" y="216"/>
                </a:cubicBezTo>
                <a:cubicBezTo>
                  <a:pt x="48" y="216"/>
                  <a:pt x="0" y="168"/>
                  <a:pt x="0" y="108"/>
                </a:cubicBezTo>
                <a:cubicBezTo>
                  <a:pt x="0" y="49"/>
                  <a:pt x="48" y="0"/>
                  <a:pt x="108" y="0"/>
                </a:cubicBezTo>
                <a:cubicBezTo>
                  <a:pt x="168" y="0"/>
                  <a:pt x="216" y="49"/>
                  <a:pt x="216" y="108"/>
                </a:cubicBezTo>
              </a:path>
            </a:pathLst>
          </a:custGeom>
          <a:solidFill>
            <a:srgbClr val="43A1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22222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5" name="Google Shape;700;p91">
            <a:extLst>
              <a:ext uri="{FF2B5EF4-FFF2-40B4-BE49-F238E27FC236}">
                <a16:creationId xmlns:a16="http://schemas.microsoft.com/office/drawing/2014/main" id="{EC4F7C72-FC3A-9DC0-35B8-B36B11375BEE}"/>
              </a:ext>
            </a:extLst>
          </p:cNvPr>
          <p:cNvSpPr/>
          <p:nvPr/>
        </p:nvSpPr>
        <p:spPr>
          <a:xfrm>
            <a:off x="5165726" y="3738193"/>
            <a:ext cx="379413" cy="379413"/>
          </a:xfrm>
          <a:custGeom>
            <a:avLst/>
            <a:gdLst/>
            <a:ahLst/>
            <a:cxnLst/>
            <a:rect l="l" t="t" r="r" b="b"/>
            <a:pathLst>
              <a:path w="101" h="101" extrusionOk="0">
                <a:moveTo>
                  <a:pt x="101" y="52"/>
                </a:moveTo>
                <a:cubicBezTo>
                  <a:pt x="101" y="52"/>
                  <a:pt x="101" y="52"/>
                  <a:pt x="101" y="52"/>
                </a:cubicBezTo>
                <a:cubicBezTo>
                  <a:pt x="101" y="79"/>
                  <a:pt x="79" y="101"/>
                  <a:pt x="52" y="101"/>
                </a:cubicBezTo>
                <a:cubicBezTo>
                  <a:pt x="52" y="101"/>
                  <a:pt x="52" y="101"/>
                  <a:pt x="52" y="101"/>
                </a:cubicBezTo>
                <a:cubicBezTo>
                  <a:pt x="24" y="101"/>
                  <a:pt x="0" y="79"/>
                  <a:pt x="0" y="51"/>
                </a:cubicBezTo>
                <a:cubicBezTo>
                  <a:pt x="0" y="23"/>
                  <a:pt x="23" y="0"/>
                  <a:pt x="51" y="0"/>
                </a:cubicBezTo>
                <a:cubicBezTo>
                  <a:pt x="79" y="0"/>
                  <a:pt x="101" y="24"/>
                  <a:pt x="101" y="5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22222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6" name="Google Shape;701;p91">
            <a:extLst>
              <a:ext uri="{FF2B5EF4-FFF2-40B4-BE49-F238E27FC236}">
                <a16:creationId xmlns:a16="http://schemas.microsoft.com/office/drawing/2014/main" id="{271003ED-2C75-E6D5-314E-0D129CB5DA70}"/>
              </a:ext>
            </a:extLst>
          </p:cNvPr>
          <p:cNvSpPr/>
          <p:nvPr/>
        </p:nvSpPr>
        <p:spPr>
          <a:xfrm>
            <a:off x="5211764" y="3784231"/>
            <a:ext cx="288925" cy="287338"/>
          </a:xfrm>
          <a:custGeom>
            <a:avLst/>
            <a:gdLst/>
            <a:ahLst/>
            <a:cxnLst/>
            <a:rect l="l" t="t" r="r" b="b"/>
            <a:pathLst>
              <a:path w="77" h="77" extrusionOk="0">
                <a:moveTo>
                  <a:pt x="77" y="40"/>
                </a:moveTo>
                <a:cubicBezTo>
                  <a:pt x="77" y="40"/>
                  <a:pt x="77" y="40"/>
                  <a:pt x="77" y="40"/>
                </a:cubicBezTo>
                <a:cubicBezTo>
                  <a:pt x="77" y="60"/>
                  <a:pt x="60" y="77"/>
                  <a:pt x="39" y="77"/>
                </a:cubicBezTo>
                <a:cubicBezTo>
                  <a:pt x="39" y="77"/>
                  <a:pt x="39" y="77"/>
                  <a:pt x="39" y="77"/>
                </a:cubicBezTo>
                <a:cubicBezTo>
                  <a:pt x="18" y="77"/>
                  <a:pt x="0" y="60"/>
                  <a:pt x="0" y="39"/>
                </a:cubicBezTo>
                <a:cubicBezTo>
                  <a:pt x="0" y="17"/>
                  <a:pt x="17" y="0"/>
                  <a:pt x="38" y="0"/>
                </a:cubicBezTo>
                <a:cubicBezTo>
                  <a:pt x="60" y="0"/>
                  <a:pt x="77" y="18"/>
                  <a:pt x="77" y="40"/>
                </a:cubicBezTo>
                <a:close/>
              </a:path>
            </a:pathLst>
          </a:custGeom>
          <a:solidFill>
            <a:srgbClr val="BE004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22222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7" name="Google Shape;705;p91">
            <a:extLst>
              <a:ext uri="{FF2B5EF4-FFF2-40B4-BE49-F238E27FC236}">
                <a16:creationId xmlns:a16="http://schemas.microsoft.com/office/drawing/2014/main" id="{6BB9F725-558B-85D2-E985-A879BEB46999}"/>
              </a:ext>
            </a:extLst>
          </p:cNvPr>
          <p:cNvSpPr txBox="1"/>
          <p:nvPr/>
        </p:nvSpPr>
        <p:spPr>
          <a:xfrm>
            <a:off x="5519572" y="2435490"/>
            <a:ext cx="2439995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1200" b="1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Que esto no sea un monologo</a:t>
            </a:r>
            <a:endParaRPr dirty="0"/>
          </a:p>
        </p:txBody>
      </p:sp>
      <p:sp>
        <p:nvSpPr>
          <p:cNvPr id="48" name="Google Shape;706;p91">
            <a:extLst>
              <a:ext uri="{FF2B5EF4-FFF2-40B4-BE49-F238E27FC236}">
                <a16:creationId xmlns:a16="http://schemas.microsoft.com/office/drawing/2014/main" id="{0957DA5B-A072-68CE-6F01-0A1EB262FC7D}"/>
              </a:ext>
            </a:extLst>
          </p:cNvPr>
          <p:cNvSpPr/>
          <p:nvPr/>
        </p:nvSpPr>
        <p:spPr>
          <a:xfrm>
            <a:off x="4738038" y="3014342"/>
            <a:ext cx="3333773" cy="5064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9" name="Google Shape;707;p91">
            <a:extLst>
              <a:ext uri="{FF2B5EF4-FFF2-40B4-BE49-F238E27FC236}">
                <a16:creationId xmlns:a16="http://schemas.microsoft.com/office/drawing/2014/main" id="{05469DB3-35FD-21B3-84CA-51F42DB7C056}"/>
              </a:ext>
            </a:extLst>
          </p:cNvPr>
          <p:cNvSpPr/>
          <p:nvPr/>
        </p:nvSpPr>
        <p:spPr>
          <a:xfrm>
            <a:off x="4857889" y="3126993"/>
            <a:ext cx="288925" cy="284163"/>
          </a:xfrm>
          <a:custGeom>
            <a:avLst/>
            <a:gdLst/>
            <a:ahLst/>
            <a:cxnLst/>
            <a:rect l="l" t="t" r="r" b="b"/>
            <a:pathLst>
              <a:path w="77" h="76" extrusionOk="0">
                <a:moveTo>
                  <a:pt x="77" y="39"/>
                </a:moveTo>
                <a:cubicBezTo>
                  <a:pt x="77" y="39"/>
                  <a:pt x="77" y="39"/>
                  <a:pt x="77" y="39"/>
                </a:cubicBezTo>
                <a:cubicBezTo>
                  <a:pt x="77" y="60"/>
                  <a:pt x="60" y="76"/>
                  <a:pt x="39" y="76"/>
                </a:cubicBezTo>
                <a:cubicBezTo>
                  <a:pt x="39" y="76"/>
                  <a:pt x="39" y="76"/>
                  <a:pt x="39" y="76"/>
                </a:cubicBezTo>
                <a:cubicBezTo>
                  <a:pt x="18" y="76"/>
                  <a:pt x="0" y="60"/>
                  <a:pt x="0" y="38"/>
                </a:cubicBezTo>
                <a:cubicBezTo>
                  <a:pt x="0" y="17"/>
                  <a:pt x="17" y="0"/>
                  <a:pt x="38" y="0"/>
                </a:cubicBezTo>
                <a:cubicBezTo>
                  <a:pt x="60" y="0"/>
                  <a:pt x="77" y="18"/>
                  <a:pt x="77" y="39"/>
                </a:cubicBezTo>
                <a:close/>
              </a:path>
            </a:pathLst>
          </a:custGeom>
          <a:solidFill>
            <a:srgbClr val="B4B4B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22222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0" name="Google Shape;708;p91">
            <a:extLst>
              <a:ext uri="{FF2B5EF4-FFF2-40B4-BE49-F238E27FC236}">
                <a16:creationId xmlns:a16="http://schemas.microsoft.com/office/drawing/2014/main" id="{B2FD854D-E58E-701A-C86C-514E06089350}"/>
              </a:ext>
            </a:extLst>
          </p:cNvPr>
          <p:cNvSpPr txBox="1"/>
          <p:nvPr/>
        </p:nvSpPr>
        <p:spPr>
          <a:xfrm>
            <a:off x="4978400" y="2986979"/>
            <a:ext cx="2452645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1200" b="1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Se aceptan todo tipo de criticas y comentarios</a:t>
            </a:r>
            <a:endParaRPr dirty="0"/>
          </a:p>
        </p:txBody>
      </p:sp>
      <p:sp>
        <p:nvSpPr>
          <p:cNvPr id="51" name="Google Shape;709;p91">
            <a:extLst>
              <a:ext uri="{FF2B5EF4-FFF2-40B4-BE49-F238E27FC236}">
                <a16:creationId xmlns:a16="http://schemas.microsoft.com/office/drawing/2014/main" id="{4E739EE5-F731-2B09-A086-48391883E126}"/>
              </a:ext>
            </a:extLst>
          </p:cNvPr>
          <p:cNvSpPr/>
          <p:nvPr/>
        </p:nvSpPr>
        <p:spPr>
          <a:xfrm>
            <a:off x="5109464" y="3668417"/>
            <a:ext cx="3333772" cy="5064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2" name="Google Shape;710;p91">
            <a:extLst>
              <a:ext uri="{FF2B5EF4-FFF2-40B4-BE49-F238E27FC236}">
                <a16:creationId xmlns:a16="http://schemas.microsoft.com/office/drawing/2014/main" id="{79F6D63D-F5DB-C064-94CE-B6434AB0FF11}"/>
              </a:ext>
            </a:extLst>
          </p:cNvPr>
          <p:cNvSpPr/>
          <p:nvPr/>
        </p:nvSpPr>
        <p:spPr>
          <a:xfrm>
            <a:off x="5229314" y="3781068"/>
            <a:ext cx="288925" cy="284163"/>
          </a:xfrm>
          <a:custGeom>
            <a:avLst/>
            <a:gdLst/>
            <a:ahLst/>
            <a:cxnLst/>
            <a:rect l="l" t="t" r="r" b="b"/>
            <a:pathLst>
              <a:path w="77" h="76" extrusionOk="0">
                <a:moveTo>
                  <a:pt x="77" y="39"/>
                </a:moveTo>
                <a:cubicBezTo>
                  <a:pt x="77" y="39"/>
                  <a:pt x="77" y="39"/>
                  <a:pt x="77" y="39"/>
                </a:cubicBezTo>
                <a:cubicBezTo>
                  <a:pt x="77" y="60"/>
                  <a:pt x="60" y="76"/>
                  <a:pt x="39" y="76"/>
                </a:cubicBezTo>
                <a:cubicBezTo>
                  <a:pt x="39" y="76"/>
                  <a:pt x="39" y="76"/>
                  <a:pt x="39" y="76"/>
                </a:cubicBezTo>
                <a:cubicBezTo>
                  <a:pt x="18" y="76"/>
                  <a:pt x="0" y="60"/>
                  <a:pt x="0" y="38"/>
                </a:cubicBezTo>
                <a:cubicBezTo>
                  <a:pt x="0" y="17"/>
                  <a:pt x="17" y="0"/>
                  <a:pt x="38" y="0"/>
                </a:cubicBezTo>
                <a:cubicBezTo>
                  <a:pt x="60" y="0"/>
                  <a:pt x="77" y="18"/>
                  <a:pt x="77" y="39"/>
                </a:cubicBezTo>
                <a:close/>
              </a:path>
            </a:pathLst>
          </a:custGeom>
          <a:solidFill>
            <a:srgbClr val="43A1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22222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3" name="Google Shape;711;p91">
            <a:extLst>
              <a:ext uri="{FF2B5EF4-FFF2-40B4-BE49-F238E27FC236}">
                <a16:creationId xmlns:a16="http://schemas.microsoft.com/office/drawing/2014/main" id="{18D23632-B6B4-A5D6-0D4C-71176DE7B86E}"/>
              </a:ext>
            </a:extLst>
          </p:cNvPr>
          <p:cNvSpPr txBox="1"/>
          <p:nvPr/>
        </p:nvSpPr>
        <p:spPr>
          <a:xfrm>
            <a:off x="5400676" y="3748304"/>
            <a:ext cx="2949948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 b="1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Cualquier cosa Mauricio nos ayuda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208111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9">
          <a:extLst>
            <a:ext uri="{FF2B5EF4-FFF2-40B4-BE49-F238E27FC236}">
              <a16:creationId xmlns:a16="http://schemas.microsoft.com/office/drawing/2014/main" id="{6113C52C-04AE-0084-5879-D5A551D63F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87">
            <a:extLst>
              <a:ext uri="{FF2B5EF4-FFF2-40B4-BE49-F238E27FC236}">
                <a16:creationId xmlns:a16="http://schemas.microsoft.com/office/drawing/2014/main" id="{D5CE711C-FBD2-087D-7A82-1592E85DFD00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36972" y="211462"/>
            <a:ext cx="6160810" cy="4654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sp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ontserrat"/>
              <a:buNone/>
            </a:pPr>
            <a:r>
              <a:rPr lang="es-419" sz="2600" dirty="0">
                <a:solidFill>
                  <a:srgbClr val="43A1FF"/>
                </a:solidFill>
              </a:rPr>
              <a:t>Cosas que pueden pasar y pasaran</a:t>
            </a:r>
            <a:endParaRPr sz="2600" dirty="0"/>
          </a:p>
        </p:txBody>
      </p:sp>
      <p:pic>
        <p:nvPicPr>
          <p:cNvPr id="3" name="Imagen 2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EC063E12-FA83-468F-8339-1F27C2CD9B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2457" y="101792"/>
            <a:ext cx="1118926" cy="575164"/>
          </a:xfrm>
          <a:prstGeom prst="rect">
            <a:avLst/>
          </a:prstGeom>
        </p:spPr>
      </p:pic>
      <p:sp>
        <p:nvSpPr>
          <p:cNvPr id="2" name="Google Shape;692;p91">
            <a:extLst>
              <a:ext uri="{FF2B5EF4-FFF2-40B4-BE49-F238E27FC236}">
                <a16:creationId xmlns:a16="http://schemas.microsoft.com/office/drawing/2014/main" id="{4BB51F69-7C5A-33AA-7CDD-2A63E81FE5FD}"/>
              </a:ext>
            </a:extLst>
          </p:cNvPr>
          <p:cNvSpPr/>
          <p:nvPr/>
        </p:nvSpPr>
        <p:spPr>
          <a:xfrm>
            <a:off x="574047" y="1004853"/>
            <a:ext cx="812800" cy="809625"/>
          </a:xfrm>
          <a:custGeom>
            <a:avLst/>
            <a:gdLst/>
            <a:ahLst/>
            <a:cxnLst/>
            <a:rect l="l" t="t" r="r" b="b"/>
            <a:pathLst>
              <a:path w="216" h="216" extrusionOk="0">
                <a:moveTo>
                  <a:pt x="216" y="108"/>
                </a:moveTo>
                <a:cubicBezTo>
                  <a:pt x="216" y="216"/>
                  <a:pt x="216" y="216"/>
                  <a:pt x="216" y="216"/>
                </a:cubicBezTo>
                <a:cubicBezTo>
                  <a:pt x="108" y="216"/>
                  <a:pt x="108" y="216"/>
                  <a:pt x="108" y="216"/>
                </a:cubicBezTo>
                <a:cubicBezTo>
                  <a:pt x="48" y="216"/>
                  <a:pt x="0" y="167"/>
                  <a:pt x="0" y="108"/>
                </a:cubicBezTo>
                <a:cubicBezTo>
                  <a:pt x="0" y="48"/>
                  <a:pt x="48" y="0"/>
                  <a:pt x="108" y="0"/>
                </a:cubicBezTo>
                <a:cubicBezTo>
                  <a:pt x="168" y="0"/>
                  <a:pt x="216" y="48"/>
                  <a:pt x="216" y="108"/>
                </a:cubicBezTo>
              </a:path>
            </a:pathLst>
          </a:custGeom>
          <a:solidFill>
            <a:srgbClr val="43A1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22222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" name="Google Shape;693;p91">
            <a:extLst>
              <a:ext uri="{FF2B5EF4-FFF2-40B4-BE49-F238E27FC236}">
                <a16:creationId xmlns:a16="http://schemas.microsoft.com/office/drawing/2014/main" id="{ACB9D512-1B25-45D9-AFA8-AACCF386F028}"/>
              </a:ext>
            </a:extLst>
          </p:cNvPr>
          <p:cNvSpPr/>
          <p:nvPr/>
        </p:nvSpPr>
        <p:spPr>
          <a:xfrm>
            <a:off x="770110" y="1162077"/>
            <a:ext cx="3333772" cy="5064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" name="Google Shape;694;p91">
            <a:extLst>
              <a:ext uri="{FF2B5EF4-FFF2-40B4-BE49-F238E27FC236}">
                <a16:creationId xmlns:a16="http://schemas.microsoft.com/office/drawing/2014/main" id="{3F57A167-8A12-0531-7025-0B89E03935A3}"/>
              </a:ext>
            </a:extLst>
          </p:cNvPr>
          <p:cNvSpPr/>
          <p:nvPr/>
        </p:nvSpPr>
        <p:spPr>
          <a:xfrm>
            <a:off x="799472" y="1230278"/>
            <a:ext cx="379413" cy="374650"/>
          </a:xfrm>
          <a:custGeom>
            <a:avLst/>
            <a:gdLst/>
            <a:ahLst/>
            <a:cxnLst/>
            <a:rect l="l" t="t" r="r" b="b"/>
            <a:pathLst>
              <a:path w="101" h="100" extrusionOk="0">
                <a:moveTo>
                  <a:pt x="101" y="52"/>
                </a:moveTo>
                <a:cubicBezTo>
                  <a:pt x="101" y="52"/>
                  <a:pt x="101" y="52"/>
                  <a:pt x="101" y="52"/>
                </a:cubicBezTo>
                <a:cubicBezTo>
                  <a:pt x="101" y="79"/>
                  <a:pt x="79" y="100"/>
                  <a:pt x="52" y="100"/>
                </a:cubicBezTo>
                <a:cubicBezTo>
                  <a:pt x="52" y="100"/>
                  <a:pt x="52" y="100"/>
                  <a:pt x="52" y="100"/>
                </a:cubicBezTo>
                <a:cubicBezTo>
                  <a:pt x="24" y="100"/>
                  <a:pt x="0" y="78"/>
                  <a:pt x="0" y="50"/>
                </a:cubicBezTo>
                <a:cubicBezTo>
                  <a:pt x="0" y="22"/>
                  <a:pt x="23" y="0"/>
                  <a:pt x="51" y="0"/>
                </a:cubicBezTo>
                <a:cubicBezTo>
                  <a:pt x="79" y="0"/>
                  <a:pt x="101" y="24"/>
                  <a:pt x="101" y="5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22222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" name="Google Shape;695;p91">
            <a:extLst>
              <a:ext uri="{FF2B5EF4-FFF2-40B4-BE49-F238E27FC236}">
                <a16:creationId xmlns:a16="http://schemas.microsoft.com/office/drawing/2014/main" id="{8FB6FED5-2D80-1D7B-ED95-90252C82FF8C}"/>
              </a:ext>
            </a:extLst>
          </p:cNvPr>
          <p:cNvSpPr/>
          <p:nvPr/>
        </p:nvSpPr>
        <p:spPr>
          <a:xfrm>
            <a:off x="889960" y="1274728"/>
            <a:ext cx="288925" cy="284163"/>
          </a:xfrm>
          <a:custGeom>
            <a:avLst/>
            <a:gdLst/>
            <a:ahLst/>
            <a:cxnLst/>
            <a:rect l="l" t="t" r="r" b="b"/>
            <a:pathLst>
              <a:path w="77" h="76" extrusionOk="0">
                <a:moveTo>
                  <a:pt x="77" y="39"/>
                </a:moveTo>
                <a:cubicBezTo>
                  <a:pt x="77" y="39"/>
                  <a:pt x="77" y="39"/>
                  <a:pt x="77" y="39"/>
                </a:cubicBezTo>
                <a:cubicBezTo>
                  <a:pt x="77" y="60"/>
                  <a:pt x="60" y="76"/>
                  <a:pt x="39" y="76"/>
                </a:cubicBezTo>
                <a:cubicBezTo>
                  <a:pt x="39" y="76"/>
                  <a:pt x="39" y="76"/>
                  <a:pt x="39" y="76"/>
                </a:cubicBezTo>
                <a:cubicBezTo>
                  <a:pt x="18" y="76"/>
                  <a:pt x="0" y="60"/>
                  <a:pt x="0" y="38"/>
                </a:cubicBezTo>
                <a:cubicBezTo>
                  <a:pt x="0" y="17"/>
                  <a:pt x="17" y="0"/>
                  <a:pt x="38" y="0"/>
                </a:cubicBezTo>
                <a:cubicBezTo>
                  <a:pt x="60" y="0"/>
                  <a:pt x="77" y="18"/>
                  <a:pt x="77" y="39"/>
                </a:cubicBezTo>
                <a:close/>
              </a:path>
            </a:pathLst>
          </a:custGeom>
          <a:solidFill>
            <a:srgbClr val="43A1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22222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" name="Google Shape;696;p91">
            <a:extLst>
              <a:ext uri="{FF2B5EF4-FFF2-40B4-BE49-F238E27FC236}">
                <a16:creationId xmlns:a16="http://schemas.microsoft.com/office/drawing/2014/main" id="{775D9E95-1E59-DA0B-BF7E-9B046304236D}"/>
              </a:ext>
            </a:extLst>
          </p:cNvPr>
          <p:cNvSpPr/>
          <p:nvPr/>
        </p:nvSpPr>
        <p:spPr>
          <a:xfrm>
            <a:off x="205746" y="1657316"/>
            <a:ext cx="812800" cy="809625"/>
          </a:xfrm>
          <a:custGeom>
            <a:avLst/>
            <a:gdLst/>
            <a:ahLst/>
            <a:cxnLst/>
            <a:rect l="l" t="t" r="r" b="b"/>
            <a:pathLst>
              <a:path w="216" h="216" extrusionOk="0">
                <a:moveTo>
                  <a:pt x="216" y="108"/>
                </a:moveTo>
                <a:cubicBezTo>
                  <a:pt x="216" y="216"/>
                  <a:pt x="216" y="216"/>
                  <a:pt x="216" y="216"/>
                </a:cubicBezTo>
                <a:cubicBezTo>
                  <a:pt x="108" y="216"/>
                  <a:pt x="108" y="216"/>
                  <a:pt x="108" y="216"/>
                </a:cubicBezTo>
                <a:cubicBezTo>
                  <a:pt x="49" y="216"/>
                  <a:pt x="0" y="167"/>
                  <a:pt x="0" y="108"/>
                </a:cubicBezTo>
                <a:cubicBezTo>
                  <a:pt x="0" y="48"/>
                  <a:pt x="49" y="0"/>
                  <a:pt x="108" y="0"/>
                </a:cubicBezTo>
                <a:cubicBezTo>
                  <a:pt x="168" y="0"/>
                  <a:pt x="216" y="48"/>
                  <a:pt x="216" y="108"/>
                </a:cubicBezTo>
              </a:path>
            </a:pathLst>
          </a:custGeom>
          <a:solidFill>
            <a:srgbClr val="B4B4B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22222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" name="Google Shape;697;p91">
            <a:extLst>
              <a:ext uri="{FF2B5EF4-FFF2-40B4-BE49-F238E27FC236}">
                <a16:creationId xmlns:a16="http://schemas.microsoft.com/office/drawing/2014/main" id="{0A735514-2AAF-2E15-A621-23E6C34A0BB2}"/>
              </a:ext>
            </a:extLst>
          </p:cNvPr>
          <p:cNvSpPr/>
          <p:nvPr/>
        </p:nvSpPr>
        <p:spPr>
          <a:xfrm>
            <a:off x="431172" y="1882741"/>
            <a:ext cx="379413" cy="377825"/>
          </a:xfrm>
          <a:custGeom>
            <a:avLst/>
            <a:gdLst/>
            <a:ahLst/>
            <a:cxnLst/>
            <a:rect l="l" t="t" r="r" b="b"/>
            <a:pathLst>
              <a:path w="101" h="101" extrusionOk="0">
                <a:moveTo>
                  <a:pt x="101" y="52"/>
                </a:moveTo>
                <a:cubicBezTo>
                  <a:pt x="101" y="52"/>
                  <a:pt x="101" y="52"/>
                  <a:pt x="101" y="52"/>
                </a:cubicBezTo>
                <a:cubicBezTo>
                  <a:pt x="101" y="79"/>
                  <a:pt x="79" y="101"/>
                  <a:pt x="52" y="101"/>
                </a:cubicBezTo>
                <a:cubicBezTo>
                  <a:pt x="52" y="101"/>
                  <a:pt x="52" y="101"/>
                  <a:pt x="52" y="101"/>
                </a:cubicBezTo>
                <a:cubicBezTo>
                  <a:pt x="24" y="101"/>
                  <a:pt x="0" y="78"/>
                  <a:pt x="0" y="50"/>
                </a:cubicBezTo>
                <a:cubicBezTo>
                  <a:pt x="0" y="22"/>
                  <a:pt x="23" y="0"/>
                  <a:pt x="51" y="0"/>
                </a:cubicBezTo>
                <a:cubicBezTo>
                  <a:pt x="79" y="0"/>
                  <a:pt x="101" y="24"/>
                  <a:pt x="101" y="5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22222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" name="Google Shape;698;p91">
            <a:extLst>
              <a:ext uri="{FF2B5EF4-FFF2-40B4-BE49-F238E27FC236}">
                <a16:creationId xmlns:a16="http://schemas.microsoft.com/office/drawing/2014/main" id="{DBFE8E7C-CB04-9DDF-C060-F94398E9F0E7}"/>
              </a:ext>
            </a:extLst>
          </p:cNvPr>
          <p:cNvSpPr/>
          <p:nvPr/>
        </p:nvSpPr>
        <p:spPr>
          <a:xfrm>
            <a:off x="477210" y="1927191"/>
            <a:ext cx="288925" cy="288925"/>
          </a:xfrm>
          <a:custGeom>
            <a:avLst/>
            <a:gdLst/>
            <a:ahLst/>
            <a:cxnLst/>
            <a:rect l="l" t="t" r="r" b="b"/>
            <a:pathLst>
              <a:path w="77" h="77" extrusionOk="0">
                <a:moveTo>
                  <a:pt x="77" y="39"/>
                </a:moveTo>
                <a:cubicBezTo>
                  <a:pt x="77" y="39"/>
                  <a:pt x="77" y="39"/>
                  <a:pt x="77" y="39"/>
                </a:cubicBezTo>
                <a:cubicBezTo>
                  <a:pt x="77" y="60"/>
                  <a:pt x="60" y="77"/>
                  <a:pt x="40" y="77"/>
                </a:cubicBezTo>
                <a:cubicBezTo>
                  <a:pt x="40" y="77"/>
                  <a:pt x="40" y="77"/>
                  <a:pt x="40" y="77"/>
                </a:cubicBezTo>
                <a:cubicBezTo>
                  <a:pt x="18" y="77"/>
                  <a:pt x="0" y="60"/>
                  <a:pt x="0" y="38"/>
                </a:cubicBezTo>
                <a:cubicBezTo>
                  <a:pt x="0" y="17"/>
                  <a:pt x="17" y="0"/>
                  <a:pt x="39" y="0"/>
                </a:cubicBezTo>
                <a:cubicBezTo>
                  <a:pt x="60" y="0"/>
                  <a:pt x="77" y="18"/>
                  <a:pt x="77" y="39"/>
                </a:cubicBezTo>
                <a:close/>
              </a:path>
            </a:pathLst>
          </a:custGeom>
          <a:solidFill>
            <a:srgbClr val="FD020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22222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" name="Google Shape;699;p91">
            <a:extLst>
              <a:ext uri="{FF2B5EF4-FFF2-40B4-BE49-F238E27FC236}">
                <a16:creationId xmlns:a16="http://schemas.microsoft.com/office/drawing/2014/main" id="{F022C3D2-B0AB-073E-9F03-243B5D874146}"/>
              </a:ext>
            </a:extLst>
          </p:cNvPr>
          <p:cNvSpPr/>
          <p:nvPr/>
        </p:nvSpPr>
        <p:spPr>
          <a:xfrm>
            <a:off x="574047" y="2317716"/>
            <a:ext cx="812800" cy="809625"/>
          </a:xfrm>
          <a:custGeom>
            <a:avLst/>
            <a:gdLst/>
            <a:ahLst/>
            <a:cxnLst/>
            <a:rect l="l" t="t" r="r" b="b"/>
            <a:pathLst>
              <a:path w="216" h="216" extrusionOk="0">
                <a:moveTo>
                  <a:pt x="216" y="108"/>
                </a:moveTo>
                <a:cubicBezTo>
                  <a:pt x="216" y="216"/>
                  <a:pt x="216" y="216"/>
                  <a:pt x="216" y="216"/>
                </a:cubicBezTo>
                <a:cubicBezTo>
                  <a:pt x="108" y="216"/>
                  <a:pt x="108" y="216"/>
                  <a:pt x="108" y="216"/>
                </a:cubicBezTo>
                <a:cubicBezTo>
                  <a:pt x="48" y="216"/>
                  <a:pt x="0" y="168"/>
                  <a:pt x="0" y="108"/>
                </a:cubicBezTo>
                <a:cubicBezTo>
                  <a:pt x="0" y="49"/>
                  <a:pt x="48" y="0"/>
                  <a:pt x="108" y="0"/>
                </a:cubicBezTo>
                <a:cubicBezTo>
                  <a:pt x="168" y="0"/>
                  <a:pt x="216" y="49"/>
                  <a:pt x="216" y="108"/>
                </a:cubicBezTo>
              </a:path>
            </a:pathLst>
          </a:custGeom>
          <a:solidFill>
            <a:srgbClr val="43A1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22222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700;p91">
            <a:extLst>
              <a:ext uri="{FF2B5EF4-FFF2-40B4-BE49-F238E27FC236}">
                <a16:creationId xmlns:a16="http://schemas.microsoft.com/office/drawing/2014/main" id="{B82E6A52-9AF8-9F51-7994-E1D04834DB4C}"/>
              </a:ext>
            </a:extLst>
          </p:cNvPr>
          <p:cNvSpPr/>
          <p:nvPr/>
        </p:nvSpPr>
        <p:spPr>
          <a:xfrm>
            <a:off x="799472" y="2541553"/>
            <a:ext cx="379413" cy="379413"/>
          </a:xfrm>
          <a:custGeom>
            <a:avLst/>
            <a:gdLst/>
            <a:ahLst/>
            <a:cxnLst/>
            <a:rect l="l" t="t" r="r" b="b"/>
            <a:pathLst>
              <a:path w="101" h="101" extrusionOk="0">
                <a:moveTo>
                  <a:pt x="101" y="52"/>
                </a:moveTo>
                <a:cubicBezTo>
                  <a:pt x="101" y="52"/>
                  <a:pt x="101" y="52"/>
                  <a:pt x="101" y="52"/>
                </a:cubicBezTo>
                <a:cubicBezTo>
                  <a:pt x="101" y="79"/>
                  <a:pt x="79" y="101"/>
                  <a:pt x="52" y="101"/>
                </a:cubicBezTo>
                <a:cubicBezTo>
                  <a:pt x="52" y="101"/>
                  <a:pt x="52" y="101"/>
                  <a:pt x="52" y="101"/>
                </a:cubicBezTo>
                <a:cubicBezTo>
                  <a:pt x="24" y="101"/>
                  <a:pt x="0" y="79"/>
                  <a:pt x="0" y="51"/>
                </a:cubicBezTo>
                <a:cubicBezTo>
                  <a:pt x="0" y="23"/>
                  <a:pt x="23" y="0"/>
                  <a:pt x="51" y="0"/>
                </a:cubicBezTo>
                <a:cubicBezTo>
                  <a:pt x="79" y="0"/>
                  <a:pt x="101" y="24"/>
                  <a:pt x="101" y="5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22222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" name="Google Shape;701;p91">
            <a:extLst>
              <a:ext uri="{FF2B5EF4-FFF2-40B4-BE49-F238E27FC236}">
                <a16:creationId xmlns:a16="http://schemas.microsoft.com/office/drawing/2014/main" id="{9FDC8617-616E-0D5E-5365-AC50089C99F3}"/>
              </a:ext>
            </a:extLst>
          </p:cNvPr>
          <p:cNvSpPr/>
          <p:nvPr/>
        </p:nvSpPr>
        <p:spPr>
          <a:xfrm>
            <a:off x="845510" y="2587591"/>
            <a:ext cx="288925" cy="287338"/>
          </a:xfrm>
          <a:custGeom>
            <a:avLst/>
            <a:gdLst/>
            <a:ahLst/>
            <a:cxnLst/>
            <a:rect l="l" t="t" r="r" b="b"/>
            <a:pathLst>
              <a:path w="77" h="77" extrusionOk="0">
                <a:moveTo>
                  <a:pt x="77" y="40"/>
                </a:moveTo>
                <a:cubicBezTo>
                  <a:pt x="77" y="40"/>
                  <a:pt x="77" y="40"/>
                  <a:pt x="77" y="40"/>
                </a:cubicBezTo>
                <a:cubicBezTo>
                  <a:pt x="77" y="60"/>
                  <a:pt x="60" y="77"/>
                  <a:pt x="39" y="77"/>
                </a:cubicBezTo>
                <a:cubicBezTo>
                  <a:pt x="39" y="77"/>
                  <a:pt x="39" y="77"/>
                  <a:pt x="39" y="77"/>
                </a:cubicBezTo>
                <a:cubicBezTo>
                  <a:pt x="18" y="77"/>
                  <a:pt x="0" y="60"/>
                  <a:pt x="0" y="39"/>
                </a:cubicBezTo>
                <a:cubicBezTo>
                  <a:pt x="0" y="17"/>
                  <a:pt x="17" y="0"/>
                  <a:pt x="38" y="0"/>
                </a:cubicBezTo>
                <a:cubicBezTo>
                  <a:pt x="60" y="0"/>
                  <a:pt x="77" y="18"/>
                  <a:pt x="77" y="40"/>
                </a:cubicBezTo>
                <a:close/>
              </a:path>
            </a:pathLst>
          </a:custGeom>
          <a:solidFill>
            <a:srgbClr val="BE004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22222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" name="Google Shape;705;p91">
            <a:extLst>
              <a:ext uri="{FF2B5EF4-FFF2-40B4-BE49-F238E27FC236}">
                <a16:creationId xmlns:a16="http://schemas.microsoft.com/office/drawing/2014/main" id="{CDE69972-BB7A-60B6-4AFA-981FC8EB4BDB}"/>
              </a:ext>
            </a:extLst>
          </p:cNvPr>
          <p:cNvSpPr txBox="1"/>
          <p:nvPr/>
        </p:nvSpPr>
        <p:spPr>
          <a:xfrm>
            <a:off x="1084422" y="1219240"/>
            <a:ext cx="2240320" cy="369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1200" b="1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Mi </a:t>
            </a:r>
            <a:r>
              <a:rPr lang="es-AR" sz="1200" b="1" dirty="0" err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Rotwailer</a:t>
            </a:r>
            <a:r>
              <a:rPr lang="es-AR" sz="1200" b="1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va a ladrar</a:t>
            </a:r>
            <a:endParaRPr dirty="0"/>
          </a:p>
        </p:txBody>
      </p:sp>
      <p:sp>
        <p:nvSpPr>
          <p:cNvPr id="17" name="Google Shape;706;p91">
            <a:extLst>
              <a:ext uri="{FF2B5EF4-FFF2-40B4-BE49-F238E27FC236}">
                <a16:creationId xmlns:a16="http://schemas.microsoft.com/office/drawing/2014/main" id="{BB586188-D336-67BB-A8AC-C2A929BC807A}"/>
              </a:ext>
            </a:extLst>
          </p:cNvPr>
          <p:cNvSpPr/>
          <p:nvPr/>
        </p:nvSpPr>
        <p:spPr>
          <a:xfrm>
            <a:off x="371784" y="1817702"/>
            <a:ext cx="3333773" cy="5064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" name="Google Shape;707;p91">
            <a:extLst>
              <a:ext uri="{FF2B5EF4-FFF2-40B4-BE49-F238E27FC236}">
                <a16:creationId xmlns:a16="http://schemas.microsoft.com/office/drawing/2014/main" id="{B7A682C1-6C4C-A1FF-4433-A520225D9F6F}"/>
              </a:ext>
            </a:extLst>
          </p:cNvPr>
          <p:cNvSpPr/>
          <p:nvPr/>
        </p:nvSpPr>
        <p:spPr>
          <a:xfrm>
            <a:off x="491635" y="1930353"/>
            <a:ext cx="288925" cy="284163"/>
          </a:xfrm>
          <a:custGeom>
            <a:avLst/>
            <a:gdLst/>
            <a:ahLst/>
            <a:cxnLst/>
            <a:rect l="l" t="t" r="r" b="b"/>
            <a:pathLst>
              <a:path w="77" h="76" extrusionOk="0">
                <a:moveTo>
                  <a:pt x="77" y="39"/>
                </a:moveTo>
                <a:cubicBezTo>
                  <a:pt x="77" y="39"/>
                  <a:pt x="77" y="39"/>
                  <a:pt x="77" y="39"/>
                </a:cubicBezTo>
                <a:cubicBezTo>
                  <a:pt x="77" y="60"/>
                  <a:pt x="60" y="76"/>
                  <a:pt x="39" y="76"/>
                </a:cubicBezTo>
                <a:cubicBezTo>
                  <a:pt x="39" y="76"/>
                  <a:pt x="39" y="76"/>
                  <a:pt x="39" y="76"/>
                </a:cubicBezTo>
                <a:cubicBezTo>
                  <a:pt x="18" y="76"/>
                  <a:pt x="0" y="60"/>
                  <a:pt x="0" y="38"/>
                </a:cubicBezTo>
                <a:cubicBezTo>
                  <a:pt x="0" y="17"/>
                  <a:pt x="17" y="0"/>
                  <a:pt x="38" y="0"/>
                </a:cubicBezTo>
                <a:cubicBezTo>
                  <a:pt x="60" y="0"/>
                  <a:pt x="77" y="18"/>
                  <a:pt x="77" y="39"/>
                </a:cubicBezTo>
                <a:close/>
              </a:path>
            </a:pathLst>
          </a:custGeom>
          <a:solidFill>
            <a:srgbClr val="B4B4B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22222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" name="Google Shape;708;p91">
            <a:extLst>
              <a:ext uri="{FF2B5EF4-FFF2-40B4-BE49-F238E27FC236}">
                <a16:creationId xmlns:a16="http://schemas.microsoft.com/office/drawing/2014/main" id="{6FDEB527-013F-34B3-4B81-DDA9811CD1E2}"/>
              </a:ext>
            </a:extLst>
          </p:cNvPr>
          <p:cNvSpPr txBox="1"/>
          <p:nvPr/>
        </p:nvSpPr>
        <p:spPr>
          <a:xfrm>
            <a:off x="665076" y="1835074"/>
            <a:ext cx="2892254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1200" b="1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Vamos a tener un intervalo antes del desmayo</a:t>
            </a:r>
            <a:endParaRPr dirty="0"/>
          </a:p>
        </p:txBody>
      </p:sp>
      <p:sp>
        <p:nvSpPr>
          <p:cNvPr id="20" name="Google Shape;709;p91">
            <a:extLst>
              <a:ext uri="{FF2B5EF4-FFF2-40B4-BE49-F238E27FC236}">
                <a16:creationId xmlns:a16="http://schemas.microsoft.com/office/drawing/2014/main" id="{B1A96911-D483-C7FA-4EEC-B42AFA3DD312}"/>
              </a:ext>
            </a:extLst>
          </p:cNvPr>
          <p:cNvSpPr/>
          <p:nvPr/>
        </p:nvSpPr>
        <p:spPr>
          <a:xfrm>
            <a:off x="743210" y="2471777"/>
            <a:ext cx="3333772" cy="5064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1" name="Google Shape;710;p91">
            <a:extLst>
              <a:ext uri="{FF2B5EF4-FFF2-40B4-BE49-F238E27FC236}">
                <a16:creationId xmlns:a16="http://schemas.microsoft.com/office/drawing/2014/main" id="{1C33A0D6-AE0B-9D0D-232A-BAD8EBCBA07E}"/>
              </a:ext>
            </a:extLst>
          </p:cNvPr>
          <p:cNvSpPr/>
          <p:nvPr/>
        </p:nvSpPr>
        <p:spPr>
          <a:xfrm>
            <a:off x="863060" y="2584428"/>
            <a:ext cx="288925" cy="284163"/>
          </a:xfrm>
          <a:custGeom>
            <a:avLst/>
            <a:gdLst/>
            <a:ahLst/>
            <a:cxnLst/>
            <a:rect l="l" t="t" r="r" b="b"/>
            <a:pathLst>
              <a:path w="77" h="76" extrusionOk="0">
                <a:moveTo>
                  <a:pt x="77" y="39"/>
                </a:moveTo>
                <a:cubicBezTo>
                  <a:pt x="77" y="39"/>
                  <a:pt x="77" y="39"/>
                  <a:pt x="77" y="39"/>
                </a:cubicBezTo>
                <a:cubicBezTo>
                  <a:pt x="77" y="60"/>
                  <a:pt x="60" y="76"/>
                  <a:pt x="39" y="76"/>
                </a:cubicBezTo>
                <a:cubicBezTo>
                  <a:pt x="39" y="76"/>
                  <a:pt x="39" y="76"/>
                  <a:pt x="39" y="76"/>
                </a:cubicBezTo>
                <a:cubicBezTo>
                  <a:pt x="18" y="76"/>
                  <a:pt x="0" y="60"/>
                  <a:pt x="0" y="38"/>
                </a:cubicBezTo>
                <a:cubicBezTo>
                  <a:pt x="0" y="17"/>
                  <a:pt x="17" y="0"/>
                  <a:pt x="38" y="0"/>
                </a:cubicBezTo>
                <a:cubicBezTo>
                  <a:pt x="60" y="0"/>
                  <a:pt x="77" y="18"/>
                  <a:pt x="77" y="39"/>
                </a:cubicBezTo>
                <a:close/>
              </a:path>
            </a:pathLst>
          </a:custGeom>
          <a:solidFill>
            <a:srgbClr val="43A1F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22222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2" name="Google Shape;711;p91">
            <a:extLst>
              <a:ext uri="{FF2B5EF4-FFF2-40B4-BE49-F238E27FC236}">
                <a16:creationId xmlns:a16="http://schemas.microsoft.com/office/drawing/2014/main" id="{72B16357-956C-180E-FD74-BE18787537ED}"/>
              </a:ext>
            </a:extLst>
          </p:cNvPr>
          <p:cNvSpPr txBox="1"/>
          <p:nvPr/>
        </p:nvSpPr>
        <p:spPr>
          <a:xfrm>
            <a:off x="824434" y="2466941"/>
            <a:ext cx="2981963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 b="1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Si llegamos vamos a tener un laboratorio</a:t>
            </a:r>
            <a:endParaRPr dirty="0"/>
          </a:p>
        </p:txBody>
      </p:sp>
      <p:pic>
        <p:nvPicPr>
          <p:cNvPr id="14" name="Imagen 13" descr="Perro con correa parado en el pasto&#10;&#10;El contenido generado por IA puede ser incorrecto.">
            <a:extLst>
              <a:ext uri="{FF2B5EF4-FFF2-40B4-BE49-F238E27FC236}">
                <a16:creationId xmlns:a16="http://schemas.microsoft.com/office/drawing/2014/main" id="{2B796A5A-B5AC-A0A0-883C-C2D597A2A0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97929" y="1076286"/>
            <a:ext cx="1613074" cy="3584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5395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1" name="Google Shape;891;p97"/>
          <p:cNvPicPr preferRelativeResize="0"/>
          <p:nvPr/>
        </p:nvPicPr>
        <p:blipFill rotWithShape="1">
          <a:blip r:embed="rId3">
            <a:alphaModFix/>
          </a:blip>
          <a:srcRect r="32051"/>
          <a:stretch/>
        </p:blipFill>
        <p:spPr>
          <a:xfrm>
            <a:off x="5087301" y="2538050"/>
            <a:ext cx="4056700" cy="2605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92" name="Google Shape;892;p97"/>
          <p:cNvPicPr preferRelativeResize="0"/>
          <p:nvPr/>
        </p:nvPicPr>
        <p:blipFill rotWithShape="1">
          <a:blip r:embed="rId3">
            <a:alphaModFix/>
          </a:blip>
          <a:srcRect l="32051" b="6620"/>
          <a:stretch/>
        </p:blipFill>
        <p:spPr>
          <a:xfrm>
            <a:off x="0" y="2710525"/>
            <a:ext cx="4056700" cy="2432976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ítulo 4">
            <a:extLst>
              <a:ext uri="{FF2B5EF4-FFF2-40B4-BE49-F238E27FC236}">
                <a16:creationId xmlns:a16="http://schemas.microsoft.com/office/drawing/2014/main" id="{E3D0A952-A43C-C64B-4443-E9BD6D176C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AR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331F6F79-A300-18D6-DA7D-D714DEA3AC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06900" y="648673"/>
            <a:ext cx="4130199" cy="4123704"/>
          </a:xfrm>
          <a:prstGeom prst="rect">
            <a:avLst/>
          </a:prstGeom>
        </p:spPr>
      </p:pic>
      <p:pic>
        <p:nvPicPr>
          <p:cNvPr id="6" name="Imagen 5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D889677C-FD21-BB78-5D23-0B734F32C9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22457" y="101792"/>
            <a:ext cx="1118926" cy="57516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9">
          <a:extLst>
            <a:ext uri="{FF2B5EF4-FFF2-40B4-BE49-F238E27FC236}">
              <a16:creationId xmlns:a16="http://schemas.microsoft.com/office/drawing/2014/main" id="{9B10FF8A-D005-7C4D-7723-AA70A27291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87">
            <a:extLst>
              <a:ext uri="{FF2B5EF4-FFF2-40B4-BE49-F238E27FC236}">
                <a16:creationId xmlns:a16="http://schemas.microsoft.com/office/drawing/2014/main" id="{5743B865-8A31-897D-D35F-FB54F08B73DF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36971" y="211462"/>
            <a:ext cx="7374469" cy="785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sp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ontserrat"/>
              <a:buNone/>
            </a:pPr>
            <a:r>
              <a:rPr lang="es-ES" sz="2600" dirty="0">
                <a:solidFill>
                  <a:srgbClr val="43A1FF"/>
                </a:solidFill>
                <a:sym typeface="Poppins"/>
              </a:rPr>
              <a:t>Conceptos clave de </a:t>
            </a:r>
            <a:r>
              <a:rPr lang="es-ES" sz="2600" dirty="0" err="1">
                <a:solidFill>
                  <a:srgbClr val="43A1FF"/>
                </a:solidFill>
                <a:sym typeface="Poppins"/>
              </a:rPr>
              <a:t>Observabilidad</a:t>
            </a:r>
            <a:r>
              <a:rPr lang="es-ES" sz="2600" dirty="0">
                <a:solidFill>
                  <a:srgbClr val="43A1FF"/>
                </a:solidFill>
                <a:sym typeface="Poppins"/>
              </a:rPr>
              <a:t> en </a:t>
            </a:r>
            <a:r>
              <a:rPr lang="es-ES" sz="2600" dirty="0" err="1">
                <a:solidFill>
                  <a:srgbClr val="43A1FF"/>
                </a:solidFill>
                <a:sym typeface="Poppins"/>
              </a:rPr>
              <a:t>Keycloak</a:t>
            </a:r>
            <a:endParaRPr lang="es-419" sz="2600" dirty="0">
              <a:solidFill>
                <a:srgbClr val="43A1FF"/>
              </a:solidFill>
            </a:endParaRPr>
          </a:p>
        </p:txBody>
      </p:sp>
      <p:pic>
        <p:nvPicPr>
          <p:cNvPr id="3" name="Imagen 2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8A2E8EDB-9EAC-2214-691F-02763D3B9C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2457" y="101792"/>
            <a:ext cx="1118926" cy="575164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D36B567B-67DB-BE66-1CA4-727BB70D7136}"/>
              </a:ext>
            </a:extLst>
          </p:cNvPr>
          <p:cNvSpPr txBox="1"/>
          <p:nvPr/>
        </p:nvSpPr>
        <p:spPr>
          <a:xfrm>
            <a:off x="990600" y="1739950"/>
            <a:ext cx="6819900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b="1" dirty="0"/>
              <a:t>Métricas:</a:t>
            </a:r>
            <a:r>
              <a:rPr lang="es-AR" dirty="0"/>
              <a:t> </a:t>
            </a:r>
            <a:r>
              <a:rPr lang="es-ES" dirty="0"/>
              <a:t>Valores numéricos que reflejan el desempeño y estado de </a:t>
            </a:r>
            <a:r>
              <a:rPr lang="es-ES" dirty="0" err="1"/>
              <a:t>Keycloak</a:t>
            </a:r>
            <a:endParaRPr lang="es-ES" dirty="0"/>
          </a:p>
          <a:p>
            <a:endParaRPr lang="es-A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b="1" dirty="0"/>
              <a:t>Trazas (</a:t>
            </a:r>
            <a:r>
              <a:rPr lang="es-AR" b="1" dirty="0" err="1"/>
              <a:t>tracing</a:t>
            </a:r>
            <a:r>
              <a:rPr lang="es-AR" b="1" dirty="0"/>
              <a:t>):</a:t>
            </a:r>
            <a:r>
              <a:rPr lang="es-AR" dirty="0"/>
              <a:t> </a:t>
            </a:r>
            <a:r>
              <a:rPr lang="es-ES" dirty="0"/>
              <a:t> Información detallada del recorrido de una petición a través de los componentes internos de </a:t>
            </a:r>
            <a:r>
              <a:rPr lang="es-ES" dirty="0" err="1"/>
              <a:t>Keycloak</a:t>
            </a: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A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b="1" dirty="0"/>
              <a:t>Eventos:</a:t>
            </a:r>
            <a:r>
              <a:rPr lang="es-AR" dirty="0"/>
              <a:t> </a:t>
            </a:r>
            <a:r>
              <a:rPr lang="es-ES" dirty="0"/>
              <a:t>Acciones o sucesos significativos en </a:t>
            </a:r>
            <a:r>
              <a:rPr lang="es-ES" dirty="0" err="1"/>
              <a:t>Keycloak</a:t>
            </a:r>
            <a:r>
              <a:rPr lang="es-ES" dirty="0"/>
              <a:t>, como inicios de sesión, cierres de sesión, creación de usuarios, errores de autenticación, </a:t>
            </a:r>
            <a:r>
              <a:rPr lang="es-ES" dirty="0" err="1"/>
              <a:t>etc</a:t>
            </a: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A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b="1" dirty="0"/>
              <a:t>Salud (</a:t>
            </a:r>
            <a:r>
              <a:rPr lang="es-AR" b="1" dirty="0" err="1"/>
              <a:t>health</a:t>
            </a:r>
            <a:r>
              <a:rPr lang="es-AR" b="1" dirty="0"/>
              <a:t>):</a:t>
            </a:r>
            <a:r>
              <a:rPr lang="es-AR" dirty="0"/>
              <a:t> Indicadores binarios sobre si el servicio está funcionando correctamente</a:t>
            </a:r>
          </a:p>
        </p:txBody>
      </p:sp>
    </p:spTree>
    <p:extLst>
      <p:ext uri="{BB962C8B-B14F-4D97-AF65-F5344CB8AC3E}">
        <p14:creationId xmlns:p14="http://schemas.microsoft.com/office/powerpoint/2010/main" val="29910129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9">
          <a:extLst>
            <a:ext uri="{FF2B5EF4-FFF2-40B4-BE49-F238E27FC236}">
              <a16:creationId xmlns:a16="http://schemas.microsoft.com/office/drawing/2014/main" id="{687A0F24-2352-54D2-599D-F83DACE4ED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87">
            <a:extLst>
              <a:ext uri="{FF2B5EF4-FFF2-40B4-BE49-F238E27FC236}">
                <a16:creationId xmlns:a16="http://schemas.microsoft.com/office/drawing/2014/main" id="{4BA74E45-574E-87EC-CA90-DBE92AEC0532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36971" y="211462"/>
            <a:ext cx="7374469" cy="785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sp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ontserrat"/>
              <a:buNone/>
            </a:pPr>
            <a:r>
              <a:rPr lang="es-ES" sz="2600" dirty="0">
                <a:solidFill>
                  <a:srgbClr val="43A1FF"/>
                </a:solidFill>
                <a:sym typeface="Poppins"/>
              </a:rPr>
              <a:t>Conceptos clave de </a:t>
            </a:r>
            <a:r>
              <a:rPr lang="es-ES" sz="2600" dirty="0" err="1">
                <a:solidFill>
                  <a:srgbClr val="43A1FF"/>
                </a:solidFill>
                <a:sym typeface="Poppins"/>
              </a:rPr>
              <a:t>Observabilidad</a:t>
            </a:r>
            <a:r>
              <a:rPr lang="es-ES" sz="2600" dirty="0">
                <a:solidFill>
                  <a:srgbClr val="43A1FF"/>
                </a:solidFill>
                <a:sym typeface="Poppins"/>
              </a:rPr>
              <a:t> en </a:t>
            </a:r>
            <a:r>
              <a:rPr lang="es-ES" sz="2600" dirty="0" err="1">
                <a:solidFill>
                  <a:srgbClr val="43A1FF"/>
                </a:solidFill>
                <a:sym typeface="Poppins"/>
              </a:rPr>
              <a:t>Keycloak</a:t>
            </a:r>
            <a:endParaRPr lang="es-419" sz="2600" dirty="0">
              <a:solidFill>
                <a:srgbClr val="43A1FF"/>
              </a:solidFill>
            </a:endParaRPr>
          </a:p>
        </p:txBody>
      </p:sp>
      <p:pic>
        <p:nvPicPr>
          <p:cNvPr id="3" name="Imagen 2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411F7BE5-2AF0-94C6-5142-581D3E8868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2457" y="101792"/>
            <a:ext cx="1118926" cy="575164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414BA0EE-9C0A-024B-AE73-8BF782AE32A7}"/>
              </a:ext>
            </a:extLst>
          </p:cNvPr>
          <p:cNvSpPr txBox="1"/>
          <p:nvPr/>
        </p:nvSpPr>
        <p:spPr>
          <a:xfrm>
            <a:off x="614255" y="1328470"/>
            <a:ext cx="68199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b="1" dirty="0"/>
              <a:t>Habilitar Métricas</a:t>
            </a:r>
            <a:endParaRPr lang="es-AR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80594EB-EDF3-A6B9-8FE6-C2115CAD9B85}"/>
              </a:ext>
            </a:extLst>
          </p:cNvPr>
          <p:cNvSpPr txBox="1"/>
          <p:nvPr/>
        </p:nvSpPr>
        <p:spPr>
          <a:xfrm>
            <a:off x="1028700" y="1743969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dirty="0"/>
              <a:t>bin/kc.sh </a:t>
            </a:r>
            <a:r>
              <a:rPr lang="es-AR" dirty="0" err="1"/>
              <a:t>start</a:t>
            </a:r>
            <a:r>
              <a:rPr lang="es-AR" dirty="0"/>
              <a:t> --</a:t>
            </a:r>
            <a:r>
              <a:rPr lang="es-AR" dirty="0" err="1"/>
              <a:t>metrics-enabled</a:t>
            </a:r>
            <a:r>
              <a:rPr lang="es-AR" dirty="0"/>
              <a:t>=true</a:t>
            </a:r>
          </a:p>
          <a:p>
            <a:r>
              <a:rPr lang="es-AR" dirty="0"/>
              <a:t>KC_METRICS_ENABLED=true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6A9B4457-E097-B3DB-1351-B23B62065526}"/>
              </a:ext>
            </a:extLst>
          </p:cNvPr>
          <p:cNvSpPr txBox="1"/>
          <p:nvPr/>
        </p:nvSpPr>
        <p:spPr>
          <a:xfrm>
            <a:off x="614255" y="2303888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b="1" dirty="0"/>
              <a:t>Opciones de configuración de métricas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2735A431-C148-560A-3905-9AC2565EE5A4}"/>
              </a:ext>
            </a:extLst>
          </p:cNvPr>
          <p:cNvSpPr txBox="1"/>
          <p:nvPr/>
        </p:nvSpPr>
        <p:spPr>
          <a:xfrm>
            <a:off x="1028700" y="2611665"/>
            <a:ext cx="457200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b="1" dirty="0"/>
              <a:t>http-</a:t>
            </a:r>
            <a:r>
              <a:rPr lang="es-AR" b="1" dirty="0" err="1"/>
              <a:t>metrics</a:t>
            </a:r>
            <a:r>
              <a:rPr lang="es-AR" b="1" dirty="0"/>
              <a:t>-</a:t>
            </a:r>
            <a:r>
              <a:rPr lang="es-AR" b="1" dirty="0" err="1"/>
              <a:t>histograms-enabled</a:t>
            </a:r>
            <a:r>
              <a:rPr lang="es-AR" dirty="0"/>
              <a:t>: Si se establece en `true`, habilita el registro de histogramas para la duración de las solicitudes HTTP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115FEC7F-B37A-875A-D88D-7404612B6082}"/>
              </a:ext>
            </a:extLst>
          </p:cNvPr>
          <p:cNvSpPr txBox="1"/>
          <p:nvPr/>
        </p:nvSpPr>
        <p:spPr>
          <a:xfrm>
            <a:off x="1028700" y="3284040"/>
            <a:ext cx="45720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b="1" dirty="0"/>
              <a:t>http-</a:t>
            </a:r>
            <a:r>
              <a:rPr lang="es-AR" b="1" dirty="0" err="1"/>
              <a:t>metrics</a:t>
            </a:r>
            <a:r>
              <a:rPr lang="es-AR" b="1" dirty="0"/>
              <a:t>-</a:t>
            </a:r>
            <a:r>
              <a:rPr lang="es-AR" b="1" dirty="0" err="1"/>
              <a:t>slos</a:t>
            </a:r>
            <a:r>
              <a:rPr lang="es-AR" dirty="0"/>
              <a:t>: Permite definir </a:t>
            </a:r>
            <a:r>
              <a:rPr lang="es-AR" dirty="0" err="1"/>
              <a:t>buckets</a:t>
            </a:r>
            <a:r>
              <a:rPr lang="es-AR" dirty="0"/>
              <a:t> personalizados para el histograma de latencia HTTP, normalmente usado para alinear con objetivos de nivel de servicio (</a:t>
            </a:r>
            <a:r>
              <a:rPr lang="es-AR" dirty="0" err="1"/>
              <a:t>SLOs</a:t>
            </a:r>
            <a:r>
              <a:rPr lang="es-AR" dirty="0"/>
              <a:t>)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44AF7905-0EDC-9A76-1F20-98E97FA4CA00}"/>
              </a:ext>
            </a:extLst>
          </p:cNvPr>
          <p:cNvSpPr txBox="1"/>
          <p:nvPr/>
        </p:nvSpPr>
        <p:spPr>
          <a:xfrm>
            <a:off x="1028700" y="4190849"/>
            <a:ext cx="457200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b="1" dirty="0"/>
              <a:t>cache-</a:t>
            </a:r>
            <a:r>
              <a:rPr lang="es-AR" b="1" dirty="0" err="1"/>
              <a:t>metrics</a:t>
            </a:r>
            <a:r>
              <a:rPr lang="es-AR" b="1" dirty="0"/>
              <a:t>-</a:t>
            </a:r>
            <a:r>
              <a:rPr lang="es-AR" b="1" dirty="0" err="1"/>
              <a:t>histograms-enabled</a:t>
            </a:r>
            <a:r>
              <a:rPr lang="es-AR" dirty="0"/>
              <a:t>: Similar al anterior, pero para histogramas de métricas de caches internas (</a:t>
            </a:r>
            <a:r>
              <a:rPr lang="es-AR" dirty="0" err="1"/>
              <a:t>Infinispan</a:t>
            </a:r>
            <a:r>
              <a:rPr lang="es-AR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0387121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9">
          <a:extLst>
            <a:ext uri="{FF2B5EF4-FFF2-40B4-BE49-F238E27FC236}">
              <a16:creationId xmlns:a16="http://schemas.microsoft.com/office/drawing/2014/main" id="{E5CE221F-51DA-4D9D-EF18-F3CF6E224F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87">
            <a:extLst>
              <a:ext uri="{FF2B5EF4-FFF2-40B4-BE49-F238E27FC236}">
                <a16:creationId xmlns:a16="http://schemas.microsoft.com/office/drawing/2014/main" id="{62750D0C-5955-B691-1787-6D3C8C9529A9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36971" y="211462"/>
            <a:ext cx="7374469" cy="785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44000" rIns="0" bIns="0" anchor="t" anchorCtr="0">
            <a:sp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ontserrat"/>
              <a:buNone/>
            </a:pPr>
            <a:r>
              <a:rPr lang="es-ES" sz="2600" dirty="0">
                <a:solidFill>
                  <a:srgbClr val="43A1FF"/>
                </a:solidFill>
                <a:sym typeface="Poppins"/>
              </a:rPr>
              <a:t>Conceptos clave de </a:t>
            </a:r>
            <a:r>
              <a:rPr lang="es-ES" sz="2600" dirty="0" err="1">
                <a:solidFill>
                  <a:srgbClr val="43A1FF"/>
                </a:solidFill>
                <a:sym typeface="Poppins"/>
              </a:rPr>
              <a:t>Observabilidad</a:t>
            </a:r>
            <a:r>
              <a:rPr lang="es-ES" sz="2600" dirty="0">
                <a:solidFill>
                  <a:srgbClr val="43A1FF"/>
                </a:solidFill>
                <a:sym typeface="Poppins"/>
              </a:rPr>
              <a:t> en </a:t>
            </a:r>
            <a:r>
              <a:rPr lang="es-ES" sz="2600" dirty="0" err="1">
                <a:solidFill>
                  <a:srgbClr val="43A1FF"/>
                </a:solidFill>
                <a:sym typeface="Poppins"/>
              </a:rPr>
              <a:t>Keycloak</a:t>
            </a:r>
            <a:endParaRPr lang="es-419" sz="2600" dirty="0">
              <a:solidFill>
                <a:srgbClr val="43A1FF"/>
              </a:solidFill>
            </a:endParaRPr>
          </a:p>
        </p:txBody>
      </p:sp>
      <p:pic>
        <p:nvPicPr>
          <p:cNvPr id="3" name="Imagen 2" descr="Logotipo, nombre de la empresa&#10;&#10;Descripción generada automáticamente">
            <a:extLst>
              <a:ext uri="{FF2B5EF4-FFF2-40B4-BE49-F238E27FC236}">
                <a16:creationId xmlns:a16="http://schemas.microsoft.com/office/drawing/2014/main" id="{AA0991A3-4543-CAE2-805A-619DEFB29F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2457" y="101792"/>
            <a:ext cx="1118926" cy="575164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56EFE3BA-A315-4003-65D6-5AE7858BAD02}"/>
              </a:ext>
            </a:extLst>
          </p:cNvPr>
          <p:cNvSpPr txBox="1"/>
          <p:nvPr/>
        </p:nvSpPr>
        <p:spPr>
          <a:xfrm>
            <a:off x="614255" y="1328470"/>
            <a:ext cx="68199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b="1" dirty="0"/>
              <a:t>Chequeos de salud</a:t>
            </a:r>
            <a:endParaRPr lang="es-AR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A1FC20E7-F436-BF38-B74D-E5FB3A950DC6}"/>
              </a:ext>
            </a:extLst>
          </p:cNvPr>
          <p:cNvSpPr txBox="1"/>
          <p:nvPr/>
        </p:nvSpPr>
        <p:spPr>
          <a:xfrm>
            <a:off x="783956" y="1636247"/>
            <a:ext cx="6156960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1" dirty="0"/>
              <a:t>/</a:t>
            </a:r>
            <a:r>
              <a:rPr lang="es-ES" b="1" dirty="0" err="1"/>
              <a:t>health</a:t>
            </a:r>
            <a:r>
              <a:rPr lang="es-ES" b="1" dirty="0"/>
              <a:t>: </a:t>
            </a:r>
            <a:r>
              <a:rPr lang="es-ES" dirty="0"/>
              <a:t>Estado general de salud, agregando información de varios </a:t>
            </a:r>
            <a:r>
              <a:rPr lang="es-ES" dirty="0" err="1"/>
              <a:t>sub-checks</a:t>
            </a: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1" dirty="0"/>
              <a:t>/</a:t>
            </a:r>
            <a:r>
              <a:rPr lang="es-ES" b="1" dirty="0" err="1"/>
              <a:t>health</a:t>
            </a:r>
            <a:r>
              <a:rPr lang="es-ES" b="1" dirty="0"/>
              <a:t>/</a:t>
            </a:r>
            <a:r>
              <a:rPr lang="es-ES" b="1" dirty="0" err="1"/>
              <a:t>ready</a:t>
            </a:r>
            <a:r>
              <a:rPr lang="es-ES" b="1" dirty="0"/>
              <a:t>: </a:t>
            </a:r>
            <a:r>
              <a:rPr lang="es-ES" dirty="0"/>
              <a:t>Indica si el servidor está listo para recibir tráfico (ej. que dependencias como la base de datos estén accesibles)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1" dirty="0"/>
              <a:t>/</a:t>
            </a:r>
            <a:r>
              <a:rPr lang="es-ES" b="1" dirty="0" err="1"/>
              <a:t>health</a:t>
            </a:r>
            <a:r>
              <a:rPr lang="es-ES" b="1" dirty="0"/>
              <a:t>/</a:t>
            </a:r>
            <a:r>
              <a:rPr lang="es-ES" b="1" dirty="0" err="1"/>
              <a:t>live</a:t>
            </a:r>
            <a:r>
              <a:rPr lang="es-ES" b="1" dirty="0"/>
              <a:t>: </a:t>
            </a:r>
            <a:r>
              <a:rPr lang="es-ES" dirty="0"/>
              <a:t>Indica si el servidor está vivo (en funcionamiento, aunque quizá aún inicializando)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b="1" dirty="0"/>
              <a:t>/</a:t>
            </a:r>
            <a:r>
              <a:rPr lang="es-ES" b="1" dirty="0" err="1"/>
              <a:t>health</a:t>
            </a:r>
            <a:r>
              <a:rPr lang="es-ES" b="1" dirty="0"/>
              <a:t>/</a:t>
            </a:r>
            <a:r>
              <a:rPr lang="es-ES" b="1" dirty="0" err="1"/>
              <a:t>started</a:t>
            </a:r>
            <a:r>
              <a:rPr lang="es-ES" b="1" dirty="0"/>
              <a:t>: </a:t>
            </a:r>
            <a:r>
              <a:rPr lang="es-ES" dirty="0"/>
              <a:t>Indica si el servidor completó su secuencia de arranque.</a:t>
            </a:r>
            <a:endParaRPr lang="es-AR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14CBE8DF-6DD5-11F7-6B33-8798DB1842D5}"/>
              </a:ext>
            </a:extLst>
          </p:cNvPr>
          <p:cNvSpPr txBox="1"/>
          <p:nvPr/>
        </p:nvSpPr>
        <p:spPr>
          <a:xfrm>
            <a:off x="5736457" y="4408818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dirty="0"/>
              <a:t>--</a:t>
            </a:r>
            <a:r>
              <a:rPr lang="es-AR" dirty="0" err="1"/>
              <a:t>health-enabled</a:t>
            </a:r>
            <a:r>
              <a:rPr lang="es-AR" dirty="0"/>
              <a:t>=true</a:t>
            </a:r>
          </a:p>
          <a:p>
            <a:r>
              <a:rPr lang="es-AR" dirty="0"/>
              <a:t>KC_HEALTH_ENABLED=true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AD2A658D-2F6E-CE8B-7A1E-537714C6E1E2}"/>
              </a:ext>
            </a:extLst>
          </p:cNvPr>
          <p:cNvSpPr txBox="1"/>
          <p:nvPr/>
        </p:nvSpPr>
        <p:spPr>
          <a:xfrm>
            <a:off x="5425440" y="4167485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b="1" dirty="0"/>
              <a:t>Habilitar chequeos de salud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2798156215"/>
      </p:ext>
    </p:extLst>
  </p:cSld>
  <p:clrMapOvr>
    <a:masterClrMapping/>
  </p:clrMapOvr>
</p:sld>
</file>

<file path=ppt/theme/theme1.xml><?xml version="1.0" encoding="utf-8"?>
<a:theme xmlns:a="http://schemas.openxmlformats.org/drawingml/2006/main" name="Voodoo Powerpoint Template">
  <a:themeElements>
    <a:clrScheme name="Personalizado 1">
      <a:dk1>
        <a:srgbClr val="222222"/>
      </a:dk1>
      <a:lt1>
        <a:srgbClr val="F0F0F0"/>
      </a:lt1>
      <a:dk2>
        <a:srgbClr val="222222"/>
      </a:dk2>
      <a:lt2>
        <a:srgbClr val="FEFFFF"/>
      </a:lt2>
      <a:accent1>
        <a:srgbClr val="202C3F"/>
      </a:accent1>
      <a:accent2>
        <a:srgbClr val="FE5757"/>
      </a:accent2>
      <a:accent3>
        <a:srgbClr val="FE0061"/>
      </a:accent3>
      <a:accent4>
        <a:srgbClr val="A905B7"/>
      </a:accent4>
      <a:accent5>
        <a:srgbClr val="7030BD"/>
      </a:accent5>
      <a:accent6>
        <a:srgbClr val="429AEA"/>
      </a:accent6>
      <a:hlink>
        <a:srgbClr val="429AEA"/>
      </a:hlink>
      <a:folHlink>
        <a:srgbClr val="BFBFB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62CA5DDE75B024882C8D77237D6F940" ma:contentTypeVersion="0" ma:contentTypeDescription="Create a new document." ma:contentTypeScope="" ma:versionID="c929c11c76621b037809d2a7e8b84651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b764bea3eb9b1a5be8fd57fac5fb459b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56FA9BE-EF5B-4FD5-BE93-6E824F821065}">
  <ds:schemaRefs>
    <ds:schemaRef ds:uri="http://purl.org/dc/elements/1.1/"/>
    <ds:schemaRef ds:uri="http://schemas.microsoft.com/office/2006/documentManagement/types"/>
    <ds:schemaRef ds:uri="3fabd157-7001-41fd-b00b-4824c83de919"/>
    <ds:schemaRef ds:uri="http://schemas.openxmlformats.org/package/2006/metadata/core-properties"/>
    <ds:schemaRef ds:uri="http://www.w3.org/XML/1998/namespace"/>
    <ds:schemaRef ds:uri="4bae7278-16ed-4fda-be0d-16ce61431ed4"/>
    <ds:schemaRef ds:uri="http://purl.org/dc/terms/"/>
    <ds:schemaRef ds:uri="http://schemas.microsoft.com/office/2006/metadata/properties"/>
    <ds:schemaRef ds:uri="http://schemas.microsoft.com/office/infopath/2007/PartnerControls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9F5F1A0E-6C0D-44D8-B2A3-FE36A6E4598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014EDE9-470A-4F8D-8309-DE8BFAF8414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1953</TotalTime>
  <Words>1164</Words>
  <Application>Microsoft Office PowerPoint</Application>
  <PresentationFormat>Presentación en pantalla (16:9)</PresentationFormat>
  <Paragraphs>152</Paragraphs>
  <Slides>20</Slides>
  <Notes>20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20</vt:i4>
      </vt:variant>
    </vt:vector>
  </HeadingPairs>
  <TitlesOfParts>
    <vt:vector size="29" baseType="lpstr">
      <vt:lpstr>Poppins</vt:lpstr>
      <vt:lpstr>Consolas</vt:lpstr>
      <vt:lpstr>Open Sans SemiBold</vt:lpstr>
      <vt:lpstr>Montserrat</vt:lpstr>
      <vt:lpstr>Bebas Neue</vt:lpstr>
      <vt:lpstr>Montserrat SemiBold</vt:lpstr>
      <vt:lpstr>Open Sans</vt:lpstr>
      <vt:lpstr>Arial</vt:lpstr>
      <vt:lpstr>Voodoo Powerpoint Template</vt:lpstr>
      <vt:lpstr>Presentación de PowerPoint</vt:lpstr>
      <vt:lpstr>Sobre Mi</vt:lpstr>
      <vt:lpstr>Agenda</vt:lpstr>
      <vt:lpstr>Normas de convivencia</vt:lpstr>
      <vt:lpstr>Cosas que pueden pasar y pasaran</vt:lpstr>
      <vt:lpstr>Presentación de PowerPoint</vt:lpstr>
      <vt:lpstr>Conceptos clave de Observabilidad en Keycloak</vt:lpstr>
      <vt:lpstr>Conceptos clave de Observabilidad en Keycloak</vt:lpstr>
      <vt:lpstr>Conceptos clave de Observabilidad en Keycloak</vt:lpstr>
      <vt:lpstr>Tipos de métricas disponibles en Keycloak y uso para monitoreo</vt:lpstr>
      <vt:lpstr>Tipos de métricas disponibles en Keycloak y uso para monitoreo</vt:lpstr>
      <vt:lpstr>Tipos de métricas disponibles en Keycloak y uso para monitoreo</vt:lpstr>
      <vt:lpstr>Tipos de métricas disponibles en Keycloak y uso para monitoreo</vt:lpstr>
      <vt:lpstr>Tipos de métricas disponibles en Keycloak y uso para monitoreo</vt:lpstr>
      <vt:lpstr>Tipos de métricas disponibles en Keycloak y uso para monitoreo</vt:lpstr>
      <vt:lpstr>Análisis de logs de autenticación en Keycloak</vt:lpstr>
      <vt:lpstr>Análisis de logs de autenticación en Keycloak</vt:lpstr>
      <vt:lpstr>Consultas PromQL útiles</vt:lpstr>
      <vt:lpstr>Revisión de logs para errores comunes</vt:lpstr>
      <vt:lpstr>¡Muchas gracias!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Nicolás Gabriel Ibarra</dc:creator>
  <cp:lastModifiedBy>Nicolas  Ibarra</cp:lastModifiedBy>
  <cp:revision>59</cp:revision>
  <dcterms:modified xsi:type="dcterms:W3CDTF">2025-03-13T14:47:47Z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0x010100A62CA5DDE75B024882C8D77237D6F940</vt:lpwstr>
  </property>
  <property fmtid="{D5CDD505-2E9C-101B-9397-08002B2CF9AE}" pid="3" name="_dlc_DocIdItemGuid">
    <vt:lpwstr>808fcf4d-58e1-4eca-83ff-836ebcea3eb9</vt:lpwstr>
  </property>
  <property fmtid="{D5CDD505-2E9C-101B-9397-08002B2CF9AE}" pid="4" name="MediaServiceImageTags">
    <vt:lpwstr/>
  </property>
</Properties>
</file>

<file path=docProps/thumbnail.jpeg>
</file>